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78"/>
  </p:notesMasterIdLst>
  <p:handoutMasterIdLst>
    <p:handoutMasterId r:id="rId79"/>
  </p:handoutMasterIdLst>
  <p:sldIdLst>
    <p:sldId id="256" r:id="rId3"/>
    <p:sldId id="273" r:id="rId4"/>
    <p:sldId id="274" r:id="rId5"/>
    <p:sldId id="275" r:id="rId6"/>
    <p:sldId id="276" r:id="rId7"/>
    <p:sldId id="277" r:id="rId8"/>
    <p:sldId id="272" r:id="rId9"/>
    <p:sldId id="267" r:id="rId10"/>
    <p:sldId id="257" r:id="rId11"/>
    <p:sldId id="268" r:id="rId12"/>
    <p:sldId id="284" r:id="rId13"/>
    <p:sldId id="282" r:id="rId14"/>
    <p:sldId id="281" r:id="rId15"/>
    <p:sldId id="283" r:id="rId16"/>
    <p:sldId id="285" r:id="rId17"/>
    <p:sldId id="286" r:id="rId18"/>
    <p:sldId id="289" r:id="rId19"/>
    <p:sldId id="287" r:id="rId20"/>
    <p:sldId id="338" r:id="rId21"/>
    <p:sldId id="291" r:id="rId22"/>
    <p:sldId id="288" r:id="rId23"/>
    <p:sldId id="319" r:id="rId24"/>
    <p:sldId id="337" r:id="rId25"/>
    <p:sldId id="294" r:id="rId26"/>
    <p:sldId id="295" r:id="rId27"/>
    <p:sldId id="297" r:id="rId28"/>
    <p:sldId id="292" r:id="rId29"/>
    <p:sldId id="293" r:id="rId30"/>
    <p:sldId id="298" r:id="rId31"/>
    <p:sldId id="320" r:id="rId32"/>
    <p:sldId id="299" r:id="rId33"/>
    <p:sldId id="301" r:id="rId34"/>
    <p:sldId id="300" r:id="rId35"/>
    <p:sldId id="303" r:id="rId36"/>
    <p:sldId id="321" r:id="rId37"/>
    <p:sldId id="339" r:id="rId38"/>
    <p:sldId id="340" r:id="rId39"/>
    <p:sldId id="344" r:id="rId40"/>
    <p:sldId id="342" r:id="rId41"/>
    <p:sldId id="304" r:id="rId42"/>
    <p:sldId id="305" r:id="rId43"/>
    <p:sldId id="307" r:id="rId44"/>
    <p:sldId id="308" r:id="rId45"/>
    <p:sldId id="309" r:id="rId46"/>
    <p:sldId id="310" r:id="rId47"/>
    <p:sldId id="311" r:id="rId48"/>
    <p:sldId id="322" r:id="rId49"/>
    <p:sldId id="312" r:id="rId50"/>
    <p:sldId id="313" r:id="rId51"/>
    <p:sldId id="323" r:id="rId52"/>
    <p:sldId id="324" r:id="rId53"/>
    <p:sldId id="345" r:id="rId54"/>
    <p:sldId id="346" r:id="rId55"/>
    <p:sldId id="314" r:id="rId56"/>
    <p:sldId id="315" r:id="rId57"/>
    <p:sldId id="316" r:id="rId58"/>
    <p:sldId id="317" r:id="rId59"/>
    <p:sldId id="347" r:id="rId60"/>
    <p:sldId id="348" r:id="rId61"/>
    <p:sldId id="318" r:id="rId62"/>
    <p:sldId id="325" r:id="rId63"/>
    <p:sldId id="326" r:id="rId64"/>
    <p:sldId id="296" r:id="rId65"/>
    <p:sldId id="327" r:id="rId66"/>
    <p:sldId id="328" r:id="rId67"/>
    <p:sldId id="329" r:id="rId68"/>
    <p:sldId id="330" r:id="rId69"/>
    <p:sldId id="332" r:id="rId70"/>
    <p:sldId id="331" r:id="rId71"/>
    <p:sldId id="350" r:id="rId72"/>
    <p:sldId id="263" r:id="rId73"/>
    <p:sldId id="349" r:id="rId74"/>
    <p:sldId id="278" r:id="rId75"/>
    <p:sldId id="279" r:id="rId76"/>
    <p:sldId id="266" r:id="rId77"/>
  </p:sldIdLst>
  <p:sldSz cx="12192000" cy="6858000"/>
  <p:notesSz cx="6858000" cy="9144000"/>
  <p:embeddedFontLst>
    <p:embeddedFont>
      <p:font typeface="Alfarn" panose="00000800000000000000" charset="0"/>
      <p:bold r:id="rId80"/>
    </p:embeddedFont>
    <p:embeddedFont>
      <p:font typeface="Calibri" panose="020F0502020204030204" pitchFamily="34" charset="0"/>
      <p:regular r:id="rId81"/>
      <p:bold r:id="rId82"/>
      <p:italic r:id="rId83"/>
      <p:boldItalic r:id="rId84"/>
    </p:embeddedFont>
    <p:embeddedFont>
      <p:font typeface="CarlMarx" panose="020B0604020202020204" charset="0"/>
      <p:regular r:id="rId85"/>
      <p:bold r:id="rId86"/>
    </p:embeddedFont>
    <p:embeddedFont>
      <p:font typeface="Consolas" panose="020B0609020204030204" pitchFamily="49" charset="0"/>
      <p:regular r:id="rId87"/>
      <p:bold r:id="rId88"/>
      <p:italic r:id="rId89"/>
      <p:boldItalic r:id="rId90"/>
    </p:embeddedFont>
    <p:embeddedFont>
      <p:font typeface="Segoe UI" panose="020B0502040204020203" pitchFamily="34" charset="0"/>
      <p:regular r:id="rId91"/>
      <p:bold r:id="rId92"/>
      <p:italic r:id="rId93"/>
      <p:boldItalic r:id="rId94"/>
    </p:embeddedFont>
    <p:embeddedFont>
      <p:font typeface="Stencil" panose="040409050D0802020404" pitchFamily="82" charset="0"/>
      <p:regular r:id="rId9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178DCF-B113-4307-AC1E-B29B8302EF7C}" v="1439" dt="2019-06-04T13:15:10.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9440" autoAdjust="0"/>
  </p:normalViewPr>
  <p:slideViewPr>
    <p:cSldViewPr snapToGrid="0">
      <p:cViewPr varScale="1">
        <p:scale>
          <a:sx n="90" d="100"/>
          <a:sy n="90" d="100"/>
        </p:scale>
        <p:origin x="4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font" Target="fonts/font5.fntdata"/><Relationship Id="rId89" Type="http://schemas.openxmlformats.org/officeDocument/2006/relationships/font" Target="fonts/font10.fntdata"/><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handoutMaster" Target="handoutMasters/handoutMaster1.xml"/><Relationship Id="rId87"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font" Target="fonts/font14.fntdata"/><Relationship Id="rId98"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A54F20-CE2A-4E53-B6D8-3F1EE933CC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4DB292-3FB5-40C9-BC73-257DB5BB43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C37AB4-2072-4FD6-AFBA-2408D6D6BEBA}" type="datetimeFigureOut">
              <a:rPr lang="en-US" smtClean="0"/>
              <a:t>6/3/2019</a:t>
            </a:fld>
            <a:endParaRPr lang="en-US"/>
          </a:p>
        </p:txBody>
      </p:sp>
      <p:sp>
        <p:nvSpPr>
          <p:cNvPr id="4" name="Footer Placeholder 3">
            <a:extLst>
              <a:ext uri="{FF2B5EF4-FFF2-40B4-BE49-F238E27FC236}">
                <a16:creationId xmlns:a16="http://schemas.microsoft.com/office/drawing/2014/main" id="{41F3945C-832F-4243-99A3-DDB3C53DA8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@stephanevg</a:t>
            </a:r>
          </a:p>
        </p:txBody>
      </p:sp>
      <p:sp>
        <p:nvSpPr>
          <p:cNvPr id="5" name="Slide Number Placeholder 4">
            <a:extLst>
              <a:ext uri="{FF2B5EF4-FFF2-40B4-BE49-F238E27FC236}">
                <a16:creationId xmlns:a16="http://schemas.microsoft.com/office/drawing/2014/main" id="{283682DA-9AFB-4AB5-B670-951DE5AD21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77B50-158C-4075-B1AB-E34EAAE70ACF}" type="slidenum">
              <a:rPr lang="en-US" smtClean="0"/>
              <a:t>‹#›</a:t>
            </a:fld>
            <a:endParaRPr lang="en-US"/>
          </a:p>
        </p:txBody>
      </p:sp>
    </p:spTree>
    <p:extLst>
      <p:ext uri="{BB962C8B-B14F-4D97-AF65-F5344CB8AC3E}">
        <p14:creationId xmlns:p14="http://schemas.microsoft.com/office/powerpoint/2010/main" val="1772216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@stephanevg</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2327722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install</a:t>
            </a:r>
          </a:p>
          <a:p>
            <a:r>
              <a:rPr lang="en-US" dirty="0"/>
              <a:t>Number of commands</a:t>
            </a:r>
          </a:p>
          <a:p>
            <a:r>
              <a:rPr lang="en-US" dirty="0"/>
              <a:t>Basic html page</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56892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tags </a:t>
            </a:r>
          </a:p>
          <a:p>
            <a:endParaRPr lang="en-US" dirty="0"/>
          </a:p>
          <a:p>
            <a:r>
              <a:rPr lang="en-US" dirty="0" err="1"/>
              <a:t>Id,Class,Style,attributes,content</a:t>
            </a:r>
            <a:r>
              <a:rPr lang="en-US" dirty="0"/>
              <a:t> (003.ps1)</a:t>
            </a:r>
          </a:p>
          <a:p>
            <a:endParaRPr lang="en-US" dirty="0"/>
          </a:p>
          <a:p>
            <a:r>
              <a:rPr lang="en-US" dirty="0"/>
              <a:t>Create table raw (004.ps1)</a:t>
            </a:r>
          </a:p>
          <a:p>
            <a:r>
              <a:rPr lang="en-US" dirty="0"/>
              <a:t>Create table using </a:t>
            </a:r>
            <a:r>
              <a:rPr lang="en-US" dirty="0" err="1"/>
              <a:t>ConvertTo-PSHTMLTable</a:t>
            </a:r>
            <a:r>
              <a:rPr lang="en-US" dirty="0"/>
              <a:t> (005.ps1)</a:t>
            </a:r>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2564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a:t>
            </a:r>
          </a:p>
          <a:p>
            <a:r>
              <a:rPr lang="en-US" dirty="0"/>
              <a:t>-</a:t>
            </a:r>
            <a:r>
              <a:rPr lang="en-US" dirty="0" err="1"/>
              <a:t>href</a:t>
            </a:r>
            <a:r>
              <a:rPr lang="en-US" dirty="0"/>
              <a:t> are actually attributes from 'link' tag</a:t>
            </a:r>
          </a:p>
        </p:txBody>
      </p:sp>
      <p:sp>
        <p:nvSpPr>
          <p:cNvPr id="4" name="Slide Number Placehold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302940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1min20</a:t>
            </a:r>
          </a:p>
        </p:txBody>
      </p:sp>
      <p:sp>
        <p:nvSpPr>
          <p:cNvPr id="4" name="Slide Number Placehold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1705134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1249600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2901126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external modules</a:t>
            </a:r>
          </a:p>
          <a:p>
            <a:r>
              <a:rPr lang="en-US" dirty="0"/>
              <a:t>Adding logic</a:t>
            </a:r>
          </a:p>
        </p:txBody>
      </p:sp>
      <p:sp>
        <p:nvSpPr>
          <p:cNvPr id="4" name="Slide Number Placeholder 3"/>
          <p:cNvSpPr>
            <a:spLocks noGrp="1"/>
          </p:cNvSpPr>
          <p:nvPr>
            <p:ph type="sldNum" sz="quarter" idx="5"/>
          </p:nvPr>
        </p:nvSpPr>
        <p:spPr/>
        <p:txBody>
          <a:bodyPr/>
          <a:lstStyle/>
          <a:p>
            <a:fld id="{42C819DE-7AE7-43B1-9EB8-0F6CA26EC42C}" type="slidenum">
              <a:rPr lang="en-US" smtClean="0"/>
              <a:t>28</a:t>
            </a:fld>
            <a:endParaRPr lang="en-US"/>
          </a:p>
        </p:txBody>
      </p:sp>
    </p:spTree>
    <p:extLst>
      <p:ext uri="{BB962C8B-B14F-4D97-AF65-F5344CB8AC3E}">
        <p14:creationId xmlns:p14="http://schemas.microsoft.com/office/powerpoint/2010/main" val="2468048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custom CSS file -&gt; Show tab completion</a:t>
            </a:r>
          </a:p>
          <a:p>
            <a:r>
              <a:rPr lang="en-US" dirty="0"/>
              <a:t>Add custom JS file -&gt; show tab completion</a:t>
            </a:r>
          </a:p>
          <a:p>
            <a:r>
              <a:rPr lang="en-US" dirty="0"/>
              <a:t>Show </a:t>
            </a:r>
            <a:r>
              <a:rPr lang="en-US" dirty="0" err="1"/>
              <a:t>Jquery,BootStrap</a:t>
            </a:r>
            <a:r>
              <a:rPr lang="en-US" dirty="0"/>
              <a:t> </a:t>
            </a:r>
            <a:r>
              <a:rPr lang="en-US" dirty="0" err="1"/>
              <a:t>ChartJS</a:t>
            </a:r>
            <a:endParaRPr lang="en-US" dirty="0"/>
          </a:p>
          <a:p>
            <a:endParaRPr lang="en-US" dirty="0"/>
          </a:p>
          <a:p>
            <a:r>
              <a:rPr lang="en-US" dirty="0"/>
              <a:t>Generate once with all lines</a:t>
            </a:r>
          </a:p>
          <a:p>
            <a:r>
              <a:rPr lang="en-US" dirty="0"/>
              <a:t>Generate with Write-</a:t>
            </a:r>
            <a:r>
              <a:rPr lang="en-US" dirty="0" err="1"/>
              <a:t>PSHTMLAsset</a:t>
            </a:r>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34</a:t>
            </a:fld>
            <a:endParaRPr lang="en-US"/>
          </a:p>
        </p:txBody>
      </p:sp>
    </p:spTree>
    <p:extLst>
      <p:ext uri="{BB962C8B-B14F-4D97-AF65-F5344CB8AC3E}">
        <p14:creationId xmlns:p14="http://schemas.microsoft.com/office/powerpoint/2010/main" val="109503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1min59</a:t>
            </a:r>
          </a:p>
        </p:txBody>
      </p:sp>
      <p:sp>
        <p:nvSpPr>
          <p:cNvPr id="4" name="Slide Number Placeholder 3"/>
          <p:cNvSpPr>
            <a:spLocks noGrp="1"/>
          </p:cNvSpPr>
          <p:nvPr>
            <p:ph type="sldNum" sz="quarter" idx="5"/>
          </p:nvPr>
        </p:nvSpPr>
        <p:spPr/>
        <p:txBody>
          <a:bodyPr/>
          <a:lstStyle/>
          <a:p>
            <a:fld id="{42C819DE-7AE7-43B1-9EB8-0F6CA26EC42C}" type="slidenum">
              <a:rPr lang="en-US" smtClean="0"/>
              <a:t>39</a:t>
            </a:fld>
            <a:endParaRPr lang="en-US"/>
          </a:p>
        </p:txBody>
      </p:sp>
    </p:spTree>
    <p:extLst>
      <p:ext uri="{BB962C8B-B14F-4D97-AF65-F5344CB8AC3E}">
        <p14:creationId xmlns:p14="http://schemas.microsoft.com/office/powerpoint/2010/main" val="1021895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sz="1200" b="0" kern="1200" dirty="0">
                <a:solidFill>
                  <a:schemeClr val="tx1"/>
                </a:solidFill>
                <a:effectLst/>
                <a:latin typeface="+mn-lt"/>
                <a:ea typeface="+mn-ea"/>
                <a:cs typeface="+mn-cs"/>
              </a:rPr>
              <a:t>$dsb2 = New-</a:t>
            </a:r>
            <a:r>
              <a:rPr lang="de-CH" sz="1200" b="0" kern="1200" dirty="0" err="1">
                <a:solidFill>
                  <a:schemeClr val="tx1"/>
                </a:solidFill>
                <a:effectLst/>
                <a:latin typeface="+mn-lt"/>
                <a:ea typeface="+mn-ea"/>
                <a:cs typeface="+mn-cs"/>
              </a:rPr>
              <a:t>PSHTMLChartBarDataSet</a:t>
            </a:r>
            <a:r>
              <a:rPr lang="de-CH" sz="1200" b="0" kern="1200" dirty="0">
                <a:solidFill>
                  <a:schemeClr val="tx1"/>
                </a:solidFill>
                <a:effectLst/>
                <a:latin typeface="+mn-lt"/>
                <a:ea typeface="+mn-ea"/>
                <a:cs typeface="+mn-cs"/>
              </a:rPr>
              <a:t> -Data $data2 -label "April" -</a:t>
            </a:r>
            <a:r>
              <a:rPr lang="de-CH" sz="1200" b="0" kern="1200" dirty="0" err="1">
                <a:solidFill>
                  <a:schemeClr val="tx1"/>
                </a:solidFill>
                <a:effectLst/>
                <a:latin typeface="+mn-lt"/>
                <a:ea typeface="+mn-ea"/>
                <a:cs typeface="+mn-cs"/>
              </a:rPr>
              <a:t>BackgroundColor</a:t>
            </a:r>
            <a:r>
              <a:rPr lang="de-CH" sz="1200" b="0" kern="1200" dirty="0">
                <a:solidFill>
                  <a:schemeClr val="tx1"/>
                </a:solidFill>
                <a:effectLst/>
                <a:latin typeface="+mn-lt"/>
                <a:ea typeface="+mn-ea"/>
                <a:cs typeface="+mn-cs"/>
              </a:rPr>
              <a:t> ([Color]::</a:t>
            </a:r>
            <a:r>
              <a:rPr lang="de-CH" sz="1200" b="0" kern="1200" dirty="0" err="1">
                <a:solidFill>
                  <a:schemeClr val="tx1"/>
                </a:solidFill>
                <a:effectLst/>
                <a:latin typeface="+mn-lt"/>
                <a:ea typeface="+mn-ea"/>
                <a:cs typeface="+mn-cs"/>
              </a:rPr>
              <a:t>red</a:t>
            </a:r>
            <a:r>
              <a:rPr lang="de-CH" sz="1200" b="0" kern="1200" dirty="0">
                <a:solidFill>
                  <a:schemeClr val="tx1"/>
                </a:solidFill>
                <a:effectLst/>
                <a:latin typeface="+mn-lt"/>
                <a:ea typeface="+mn-ea"/>
                <a:cs typeface="+mn-cs"/>
              </a:rPr>
              <a:t>)</a:t>
            </a:r>
          </a:p>
          <a:p>
            <a:r>
              <a:rPr lang="de-CH" sz="1200" b="0" kern="1200" dirty="0">
                <a:solidFill>
                  <a:schemeClr val="tx1"/>
                </a:solidFill>
                <a:effectLst/>
                <a:latin typeface="+mn-lt"/>
                <a:ea typeface="+mn-ea"/>
                <a:cs typeface="+mn-cs"/>
              </a:rPr>
              <a:t>$dsb3 = New-</a:t>
            </a:r>
            <a:r>
              <a:rPr lang="de-CH" sz="1200" b="0" kern="1200" dirty="0" err="1">
                <a:solidFill>
                  <a:schemeClr val="tx1"/>
                </a:solidFill>
                <a:effectLst/>
                <a:latin typeface="+mn-lt"/>
                <a:ea typeface="+mn-ea"/>
                <a:cs typeface="+mn-cs"/>
              </a:rPr>
              <a:t>PSHTMLChartBarDataSet</a:t>
            </a:r>
            <a:r>
              <a:rPr lang="de-CH" sz="1200" b="0" kern="1200" dirty="0">
                <a:solidFill>
                  <a:schemeClr val="tx1"/>
                </a:solidFill>
                <a:effectLst/>
                <a:latin typeface="+mn-lt"/>
                <a:ea typeface="+mn-ea"/>
                <a:cs typeface="+mn-cs"/>
              </a:rPr>
              <a:t> -Data $data3 -label "Mai" -</a:t>
            </a:r>
            <a:r>
              <a:rPr lang="de-CH" sz="1200" b="0" kern="1200" dirty="0" err="1">
                <a:solidFill>
                  <a:schemeClr val="tx1"/>
                </a:solidFill>
                <a:effectLst/>
                <a:latin typeface="+mn-lt"/>
                <a:ea typeface="+mn-ea"/>
                <a:cs typeface="+mn-cs"/>
              </a:rPr>
              <a:t>BackgroundColor</a:t>
            </a:r>
            <a:r>
              <a:rPr lang="de-CH" sz="1200" b="0" kern="1200" dirty="0">
                <a:solidFill>
                  <a:schemeClr val="tx1"/>
                </a:solidFill>
                <a:effectLst/>
                <a:latin typeface="+mn-lt"/>
                <a:ea typeface="+mn-ea"/>
                <a:cs typeface="+mn-cs"/>
              </a:rPr>
              <a:t> ([Color]::Green )</a:t>
            </a:r>
          </a:p>
          <a:p>
            <a:br>
              <a:rPr lang="de-CH" sz="1200" b="0" kern="1200" dirty="0">
                <a:solidFill>
                  <a:schemeClr val="tx1"/>
                </a:solidFill>
                <a:effectLst/>
                <a:latin typeface="+mn-lt"/>
                <a:ea typeface="+mn-ea"/>
                <a:cs typeface="+mn-cs"/>
              </a:rPr>
            </a:br>
            <a:r>
              <a:rPr lang="de-CH" sz="1200" b="0" kern="1200" dirty="0">
                <a:solidFill>
                  <a:schemeClr val="tx1"/>
                </a:solidFill>
                <a:effectLst/>
                <a:latin typeface="+mn-lt"/>
                <a:ea typeface="+mn-ea"/>
                <a:cs typeface="+mn-cs"/>
              </a:rPr>
              <a:t>New-</a:t>
            </a:r>
            <a:r>
              <a:rPr lang="de-CH" sz="1200" b="0" kern="1200" dirty="0" err="1">
                <a:solidFill>
                  <a:schemeClr val="tx1"/>
                </a:solidFill>
                <a:effectLst/>
                <a:latin typeface="+mn-lt"/>
                <a:ea typeface="+mn-ea"/>
                <a:cs typeface="+mn-cs"/>
              </a:rPr>
              <a:t>PSHTMLChart</a:t>
            </a:r>
            <a:r>
              <a:rPr lang="de-CH" sz="1200" b="0" kern="1200" dirty="0">
                <a:solidFill>
                  <a:schemeClr val="tx1"/>
                </a:solidFill>
                <a:effectLst/>
                <a:latin typeface="+mn-lt"/>
                <a:ea typeface="+mn-ea"/>
                <a:cs typeface="+mn-cs"/>
              </a:rPr>
              <a:t> -type bar -</a:t>
            </a:r>
            <a:r>
              <a:rPr lang="de-CH" sz="1200" b="0" kern="1200" dirty="0" err="1">
                <a:solidFill>
                  <a:schemeClr val="tx1"/>
                </a:solidFill>
                <a:effectLst/>
                <a:latin typeface="+mn-lt"/>
                <a:ea typeface="+mn-ea"/>
                <a:cs typeface="+mn-cs"/>
              </a:rPr>
              <a:t>DataSet</a:t>
            </a:r>
            <a:r>
              <a:rPr lang="de-CH" sz="1200" b="0" kern="1200" dirty="0">
                <a:solidFill>
                  <a:schemeClr val="tx1"/>
                </a:solidFill>
                <a:effectLst/>
                <a:latin typeface="+mn-lt"/>
                <a:ea typeface="+mn-ea"/>
                <a:cs typeface="+mn-cs"/>
              </a:rPr>
              <a:t> $dsb1,$dsb2,$dsb3 -title "Bar Chart v2" -Labels $Labels -</a:t>
            </a:r>
            <a:r>
              <a:rPr lang="de-CH" sz="1200" b="0" kern="1200" dirty="0" err="1">
                <a:solidFill>
                  <a:schemeClr val="tx1"/>
                </a:solidFill>
                <a:effectLst/>
                <a:latin typeface="+mn-lt"/>
                <a:ea typeface="+mn-ea"/>
                <a:cs typeface="+mn-cs"/>
              </a:rPr>
              <a:t>CanvasID</a:t>
            </a:r>
            <a:r>
              <a:rPr lang="de-CH" sz="1200" b="0" kern="1200" dirty="0">
                <a:solidFill>
                  <a:schemeClr val="tx1"/>
                </a:solidFill>
                <a:effectLst/>
                <a:latin typeface="+mn-lt"/>
                <a:ea typeface="+mn-ea"/>
                <a:cs typeface="+mn-cs"/>
              </a:rPr>
              <a:t> $</a:t>
            </a:r>
            <a:r>
              <a:rPr lang="de-CH" sz="1200" b="0" kern="1200" dirty="0" err="1">
                <a:solidFill>
                  <a:schemeClr val="tx1"/>
                </a:solidFill>
                <a:effectLst/>
                <a:latin typeface="+mn-lt"/>
                <a:ea typeface="+mn-ea"/>
                <a:cs typeface="+mn-cs"/>
              </a:rPr>
              <a:t>BarCanvasID</a:t>
            </a:r>
            <a:endParaRPr lang="de-CH"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44</a:t>
            </a:fld>
            <a:endParaRPr lang="en-US"/>
          </a:p>
        </p:txBody>
      </p:sp>
    </p:spTree>
    <p:extLst>
      <p:ext uri="{BB962C8B-B14F-4D97-AF65-F5344CB8AC3E}">
        <p14:creationId xmlns:p14="http://schemas.microsoft.com/office/powerpoint/2010/main" val="1643991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1m14</a:t>
            </a:r>
          </a:p>
          <a:p>
            <a:r>
              <a:rPr lang="en-US" dirty="0"/>
              <a:t>Simple bar Chart</a:t>
            </a:r>
          </a:p>
          <a:p>
            <a:endParaRPr lang="en-US" dirty="0"/>
          </a:p>
          <a:p>
            <a:r>
              <a:rPr lang="en-US" dirty="0"/>
              <a:t>Generate 4 charts</a:t>
            </a:r>
          </a:p>
        </p:txBody>
      </p:sp>
      <p:sp>
        <p:nvSpPr>
          <p:cNvPr id="4" name="Slide Number Placeholder 3"/>
          <p:cNvSpPr>
            <a:spLocks noGrp="1"/>
          </p:cNvSpPr>
          <p:nvPr>
            <p:ph type="sldNum" sz="quarter" idx="5"/>
          </p:nvPr>
        </p:nvSpPr>
        <p:spPr/>
        <p:txBody>
          <a:bodyPr/>
          <a:lstStyle/>
          <a:p>
            <a:fld id="{42C819DE-7AE7-43B1-9EB8-0F6CA26EC42C}" type="slidenum">
              <a:rPr lang="en-US" smtClean="0"/>
              <a:t>46</a:t>
            </a:fld>
            <a:endParaRPr lang="en-US"/>
          </a:p>
        </p:txBody>
      </p:sp>
    </p:spTree>
    <p:extLst>
      <p:ext uri="{BB962C8B-B14F-4D97-AF65-F5344CB8AC3E}">
        <p14:creationId xmlns:p14="http://schemas.microsoft.com/office/powerpoint/2010/main" val="3160967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Snoverism</a:t>
            </a:r>
            <a:endParaRPr lang="en-US" dirty="0"/>
          </a:p>
          <a:p>
            <a:endParaRPr lang="en-US" dirty="0"/>
          </a:p>
          <a:p>
            <a:r>
              <a:rPr lang="en-US" dirty="0"/>
              <a:t>Meetup data page</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49</a:t>
            </a:fld>
            <a:endParaRPr lang="en-US"/>
          </a:p>
        </p:txBody>
      </p:sp>
    </p:spTree>
    <p:extLst>
      <p:ext uri="{BB962C8B-B14F-4D97-AF65-F5344CB8AC3E}">
        <p14:creationId xmlns:p14="http://schemas.microsoft.com/office/powerpoint/2010/main" val="2322659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1min39</a:t>
            </a:r>
          </a:p>
        </p:txBody>
      </p:sp>
      <p:sp>
        <p:nvSpPr>
          <p:cNvPr id="4" name="Slide Number Placeholder 3"/>
          <p:cNvSpPr>
            <a:spLocks noGrp="1"/>
          </p:cNvSpPr>
          <p:nvPr>
            <p:ph type="sldNum" sz="quarter" idx="5"/>
          </p:nvPr>
        </p:nvSpPr>
        <p:spPr/>
        <p:txBody>
          <a:bodyPr/>
          <a:lstStyle/>
          <a:p>
            <a:fld id="{42C819DE-7AE7-43B1-9EB8-0F6CA26EC42C}" type="slidenum">
              <a:rPr lang="en-US" smtClean="0"/>
              <a:t>50</a:t>
            </a:fld>
            <a:endParaRPr lang="en-US"/>
          </a:p>
        </p:txBody>
      </p:sp>
    </p:spTree>
    <p:extLst>
      <p:ext uri="{BB962C8B-B14F-4D97-AF65-F5344CB8AC3E}">
        <p14:creationId xmlns:p14="http://schemas.microsoft.com/office/powerpoint/2010/main" val="2293197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36s</a:t>
            </a:r>
          </a:p>
        </p:txBody>
      </p:sp>
      <p:sp>
        <p:nvSpPr>
          <p:cNvPr id="4" name="Slide Number Placeholder 3"/>
          <p:cNvSpPr>
            <a:spLocks noGrp="1"/>
          </p:cNvSpPr>
          <p:nvPr>
            <p:ph type="sldNum" sz="quarter" idx="5"/>
          </p:nvPr>
        </p:nvSpPr>
        <p:spPr/>
        <p:txBody>
          <a:bodyPr/>
          <a:lstStyle/>
          <a:p>
            <a:fld id="{42C819DE-7AE7-43B1-9EB8-0F6CA26EC42C}" type="slidenum">
              <a:rPr lang="en-US" smtClean="0"/>
              <a:t>53</a:t>
            </a:fld>
            <a:endParaRPr lang="en-US"/>
          </a:p>
        </p:txBody>
      </p:sp>
    </p:spTree>
    <p:extLst>
      <p:ext uri="{BB962C8B-B14F-4D97-AF65-F5344CB8AC3E}">
        <p14:creationId xmlns:p14="http://schemas.microsoft.com/office/powerpoint/2010/main" val="645453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55</a:t>
            </a:fld>
            <a:endParaRPr lang="en-US"/>
          </a:p>
        </p:txBody>
      </p:sp>
    </p:spTree>
    <p:extLst>
      <p:ext uri="{BB962C8B-B14F-4D97-AF65-F5344CB8AC3E}">
        <p14:creationId xmlns:p14="http://schemas.microsoft.com/office/powerpoint/2010/main" val="3033113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1min47</a:t>
            </a:r>
          </a:p>
        </p:txBody>
      </p:sp>
      <p:sp>
        <p:nvSpPr>
          <p:cNvPr id="4" name="Slide Number Placeholder 3"/>
          <p:cNvSpPr>
            <a:spLocks noGrp="1"/>
          </p:cNvSpPr>
          <p:nvPr>
            <p:ph type="sldNum" sz="quarter" idx="5"/>
          </p:nvPr>
        </p:nvSpPr>
        <p:spPr/>
        <p:txBody>
          <a:bodyPr/>
          <a:lstStyle/>
          <a:p>
            <a:fld id="{42C819DE-7AE7-43B1-9EB8-0F6CA26EC42C}" type="slidenum">
              <a:rPr lang="en-US" smtClean="0"/>
              <a:t>61</a:t>
            </a:fld>
            <a:endParaRPr lang="en-US"/>
          </a:p>
        </p:txBody>
      </p:sp>
    </p:spTree>
    <p:extLst>
      <p:ext uri="{BB962C8B-B14F-4D97-AF65-F5344CB8AC3E}">
        <p14:creationId xmlns:p14="http://schemas.microsoft.com/office/powerpoint/2010/main" val="1223865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2min35</a:t>
            </a:r>
          </a:p>
        </p:txBody>
      </p:sp>
      <p:sp>
        <p:nvSpPr>
          <p:cNvPr id="4" name="Slide Number Placeholder 3"/>
          <p:cNvSpPr>
            <a:spLocks noGrp="1"/>
          </p:cNvSpPr>
          <p:nvPr>
            <p:ph type="sldNum" sz="quarter" idx="5"/>
          </p:nvPr>
        </p:nvSpPr>
        <p:spPr/>
        <p:txBody>
          <a:bodyPr/>
          <a:lstStyle/>
          <a:p>
            <a:fld id="{42C819DE-7AE7-43B1-9EB8-0F6CA26EC42C}" type="slidenum">
              <a:rPr lang="en-US" smtClean="0"/>
              <a:t>62</a:t>
            </a:fld>
            <a:endParaRPr lang="en-US"/>
          </a:p>
        </p:txBody>
      </p:sp>
    </p:spTree>
    <p:extLst>
      <p:ext uri="{BB962C8B-B14F-4D97-AF65-F5344CB8AC3E}">
        <p14:creationId xmlns:p14="http://schemas.microsoft.com/office/powerpoint/2010/main" val="4073877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63</a:t>
            </a:fld>
            <a:endParaRPr lang="en-US"/>
          </a:p>
        </p:txBody>
      </p:sp>
    </p:spTree>
    <p:extLst>
      <p:ext uri="{BB962C8B-B14F-4D97-AF65-F5344CB8AC3E}">
        <p14:creationId xmlns:p14="http://schemas.microsoft.com/office/powerpoint/2010/main" val="3860995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69</a:t>
            </a:fld>
            <a:endParaRPr lang="en-US"/>
          </a:p>
        </p:txBody>
      </p:sp>
    </p:spTree>
    <p:extLst>
      <p:ext uri="{BB962C8B-B14F-4D97-AF65-F5344CB8AC3E}">
        <p14:creationId xmlns:p14="http://schemas.microsoft.com/office/powerpoint/2010/main" val="1931978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71</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73</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74</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75</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3278216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@stephanevg</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@stephanevg</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@stephanevg</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8">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1" r:id="rId1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@stephanevg</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shtml.readthedocs.io/en/latest/" TargetMode="External"/><Relationship Id="rId2" Type="http://schemas.openxmlformats.org/officeDocument/2006/relationships/hyperlink" Target="https://github.com/Stephanevg/PSHTML"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Stephanevg/PSHTML/issue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3.png"/><Relationship Id="rId4"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8.png"/><Relationship Id="rId4"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0.png"/><Relationship Id="rId4" Type="http://schemas.openxmlformats.org/officeDocument/2006/relationships/notesSlide" Target="../notesSlides/notesSlide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31.png"/><Relationship Id="rId4" Type="http://schemas.openxmlformats.org/officeDocument/2006/relationships/notesSlide" Target="../notesSlides/notesSlide2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3.mp4"/><Relationship Id="rId1" Type="http://schemas.microsoft.com/office/2007/relationships/media" Target="../media/media13.mp4"/><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3.png"/><Relationship Id="rId4"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ylerl0706" TargetMode="External"/><Relationship Id="rId7" Type="http://schemas.openxmlformats.org/officeDocument/2006/relationships/hyperlink" Target="https://github.com/PowerShell/Polari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witter.com/tiberriver256" TargetMode="External"/><Relationship Id="rId5" Type="http://schemas.openxmlformats.org/officeDocument/2006/relationships/hyperlink" Target="https://github.com/tiberriver256" TargetMode="External"/><Relationship Id="rId4" Type="http://schemas.openxmlformats.org/officeDocument/2006/relationships/hyperlink" Target="https://twitter.com/TylerLeonhard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36.png"/><Relationship Id="rId4"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37.png"/><Relationship Id="rId4" Type="http://schemas.openxmlformats.org/officeDocument/2006/relationships/notesSlide" Target="../notesSlides/notesSlide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Stephanevg/PSHTML" TargetMode="External"/><Relationship Id="rId2" Type="http://schemas.openxmlformats.org/officeDocument/2006/relationships/hyperlink" Target="https://pshtml.readthedocs.io/en/latest/" TargetMode="External"/><Relationship Id="rId1" Type="http://schemas.openxmlformats.org/officeDocument/2006/relationships/slideLayout" Target="../slideLayouts/slideLayout3.xml"/><Relationship Id="rId6" Type="http://schemas.openxmlformats.org/officeDocument/2006/relationships/hyperlink" Target="https://github.com/PowerShell/Polaris" TargetMode="External"/><Relationship Id="rId5" Type="http://schemas.openxmlformats.org/officeDocument/2006/relationships/hyperlink" Target="http://chen.about-powershell.com/2019/01/build-web-app-using-powershell-pshtml-module-in-go-lang/" TargetMode="External"/><Relationship Id="rId4" Type="http://schemas.openxmlformats.org/officeDocument/2006/relationships/hyperlink" Target="http://chen.about-powershell.com/2018/12/experiment-using-pshtml-in-node-js-and-host-a-azure-web-app/"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Create beautiful websites using PSHTML and Polaris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Van Gulick Stéphane</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r>
              <a:rPr lang="de-DE" dirty="0" err="1"/>
              <a:t>Introduction</a:t>
            </a:r>
            <a:r>
              <a:rPr lang="de-DE" dirty="0"/>
              <a:t> </a:t>
            </a:r>
            <a:r>
              <a:rPr lang="de-DE" dirty="0" err="1"/>
              <a:t>to</a:t>
            </a:r>
            <a:r>
              <a:rPr lang="de-DE" dirty="0"/>
              <a:t> PSHTML</a:t>
            </a:r>
          </a:p>
          <a:p>
            <a:pPr lvl="1"/>
            <a:r>
              <a:rPr lang="de-DE" dirty="0" err="1"/>
              <a:t>What</a:t>
            </a:r>
            <a:r>
              <a:rPr lang="de-DE" dirty="0"/>
              <a:t> </a:t>
            </a:r>
            <a:r>
              <a:rPr lang="de-DE" dirty="0" err="1"/>
              <a:t>it</a:t>
            </a:r>
            <a:r>
              <a:rPr lang="de-DE" dirty="0"/>
              <a:t> </a:t>
            </a:r>
            <a:r>
              <a:rPr lang="de-DE" dirty="0" err="1"/>
              <a:t>is</a:t>
            </a:r>
            <a:r>
              <a:rPr lang="de-DE" dirty="0"/>
              <a:t>?</a:t>
            </a:r>
          </a:p>
          <a:p>
            <a:pPr lvl="1"/>
            <a:r>
              <a:rPr lang="de-DE" dirty="0" err="1"/>
              <a:t>How</a:t>
            </a:r>
            <a:r>
              <a:rPr lang="de-DE" dirty="0"/>
              <a:t> </a:t>
            </a:r>
            <a:r>
              <a:rPr lang="de-DE" dirty="0" err="1"/>
              <a:t>to</a:t>
            </a:r>
            <a:r>
              <a:rPr lang="de-DE" dirty="0"/>
              <a:t> </a:t>
            </a:r>
            <a:r>
              <a:rPr lang="de-DE" dirty="0" err="1"/>
              <a:t>use</a:t>
            </a:r>
            <a:r>
              <a:rPr lang="de-DE" dirty="0"/>
              <a:t> </a:t>
            </a:r>
            <a:r>
              <a:rPr lang="de-DE" dirty="0" err="1"/>
              <a:t>it</a:t>
            </a:r>
            <a:r>
              <a:rPr lang="de-DE" dirty="0"/>
              <a:t>?</a:t>
            </a:r>
          </a:p>
          <a:p>
            <a:pPr lvl="1"/>
            <a:r>
              <a:rPr lang="de-DE" dirty="0"/>
              <a:t>Basic and </a:t>
            </a:r>
            <a:r>
              <a:rPr lang="de-DE" dirty="0" err="1"/>
              <a:t>advanced</a:t>
            </a:r>
            <a:r>
              <a:rPr lang="de-DE" dirty="0"/>
              <a:t> </a:t>
            </a:r>
            <a:r>
              <a:rPr lang="de-DE" dirty="0" err="1"/>
              <a:t>functionality</a:t>
            </a:r>
            <a:endParaRPr lang="de-DE" dirty="0"/>
          </a:p>
          <a:p>
            <a:r>
              <a:rPr lang="de-DE" dirty="0" err="1"/>
              <a:t>Introduction</a:t>
            </a:r>
            <a:r>
              <a:rPr lang="de-DE" dirty="0"/>
              <a:t> </a:t>
            </a:r>
            <a:r>
              <a:rPr lang="de-DE" dirty="0" err="1"/>
              <a:t>to</a:t>
            </a:r>
            <a:r>
              <a:rPr lang="de-DE" dirty="0"/>
              <a:t> Polaris</a:t>
            </a:r>
          </a:p>
          <a:p>
            <a:pPr lvl="1"/>
            <a:r>
              <a:rPr lang="de-DE" dirty="0" err="1"/>
              <a:t>What</a:t>
            </a:r>
            <a:r>
              <a:rPr lang="de-DE" dirty="0"/>
              <a:t> </a:t>
            </a:r>
            <a:r>
              <a:rPr lang="de-DE" dirty="0" err="1"/>
              <a:t>it</a:t>
            </a:r>
            <a:r>
              <a:rPr lang="de-DE" dirty="0"/>
              <a:t> </a:t>
            </a:r>
            <a:r>
              <a:rPr lang="de-DE" dirty="0" err="1"/>
              <a:t>is</a:t>
            </a:r>
            <a:r>
              <a:rPr lang="de-DE" dirty="0"/>
              <a:t>?</a:t>
            </a:r>
          </a:p>
          <a:p>
            <a:pPr lvl="1"/>
            <a:r>
              <a:rPr lang="de-DE" dirty="0"/>
              <a:t>Basic </a:t>
            </a:r>
            <a:r>
              <a:rPr lang="de-DE" dirty="0" err="1"/>
              <a:t>use</a:t>
            </a:r>
            <a:r>
              <a:rPr lang="de-DE" dirty="0"/>
              <a:t> </a:t>
            </a:r>
            <a:r>
              <a:rPr lang="de-DE" dirty="0" err="1"/>
              <a:t>case</a:t>
            </a:r>
            <a:endParaRPr lang="de-DE" dirty="0"/>
          </a:p>
          <a:p>
            <a:r>
              <a:rPr lang="de-DE" dirty="0" err="1"/>
              <a:t>Using</a:t>
            </a:r>
            <a:r>
              <a:rPr lang="de-DE" dirty="0"/>
              <a:t> PSHTML and Polaris </a:t>
            </a:r>
            <a:r>
              <a:rPr lang="de-DE" dirty="0" err="1"/>
              <a:t>together</a:t>
            </a:r>
            <a:endParaRPr lang="de-DE"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346410-BF66-43CA-8364-30363B133D9A}"/>
              </a:ext>
            </a:extLst>
          </p:cNvPr>
          <p:cNvSpPr>
            <a:spLocks noGrp="1"/>
          </p:cNvSpPr>
          <p:nvPr>
            <p:ph type="title"/>
          </p:nvPr>
        </p:nvSpPr>
        <p:spPr/>
        <p:txBody>
          <a:bodyPr/>
          <a:lstStyle/>
          <a:p>
            <a:r>
              <a:rPr lang="en-US" dirty="0"/>
              <a:t>Introduction to PSHTML</a:t>
            </a:r>
          </a:p>
        </p:txBody>
      </p:sp>
      <p:sp>
        <p:nvSpPr>
          <p:cNvPr id="6" name="Text Placeholder 5">
            <a:extLst>
              <a:ext uri="{FF2B5EF4-FFF2-40B4-BE49-F238E27FC236}">
                <a16:creationId xmlns:a16="http://schemas.microsoft.com/office/drawing/2014/main" id="{1CC1DFA3-0D06-4A7C-BB42-F8D3FE694C88}"/>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9806FC1-A514-4A96-8621-919404941336}"/>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1078961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7845-F6A9-4B4F-8D2F-74D7A4BCE561}"/>
              </a:ext>
            </a:extLst>
          </p:cNvPr>
          <p:cNvSpPr>
            <a:spLocks noGrp="1"/>
          </p:cNvSpPr>
          <p:nvPr>
            <p:ph type="title"/>
          </p:nvPr>
        </p:nvSpPr>
        <p:spPr/>
        <p:txBody>
          <a:bodyPr/>
          <a:lstStyle/>
          <a:p>
            <a:r>
              <a:rPr lang="en-US" dirty="0"/>
              <a:t>What is PSHTML ?</a:t>
            </a:r>
          </a:p>
        </p:txBody>
      </p:sp>
      <p:sp>
        <p:nvSpPr>
          <p:cNvPr id="3" name="Content Placeholder 2">
            <a:extLst>
              <a:ext uri="{FF2B5EF4-FFF2-40B4-BE49-F238E27FC236}">
                <a16:creationId xmlns:a16="http://schemas.microsoft.com/office/drawing/2014/main" id="{AAAED561-1D53-46F6-AB9F-5731B4048D9C}"/>
              </a:ext>
            </a:extLst>
          </p:cNvPr>
          <p:cNvSpPr>
            <a:spLocks noGrp="1"/>
          </p:cNvSpPr>
          <p:nvPr>
            <p:ph idx="1"/>
          </p:nvPr>
        </p:nvSpPr>
        <p:spPr>
          <a:xfrm>
            <a:off x="934659" y="3202460"/>
            <a:ext cx="5382491" cy="543659"/>
          </a:xfrm>
        </p:spPr>
        <p:style>
          <a:lnRef idx="0">
            <a:schemeClr val="accent1"/>
          </a:lnRef>
          <a:fillRef idx="3">
            <a:schemeClr val="accent1"/>
          </a:fillRef>
          <a:effectRef idx="3">
            <a:schemeClr val="accent1"/>
          </a:effectRef>
          <a:fontRef idx="minor">
            <a:schemeClr val="lt1"/>
          </a:fontRef>
        </p:style>
        <p:txBody>
          <a:bodyPr/>
          <a:lstStyle/>
          <a:p>
            <a:r>
              <a:rPr lang="en-US" dirty="0"/>
              <a:t>Domain Specific Language (aka DSL)</a:t>
            </a:r>
          </a:p>
        </p:txBody>
      </p:sp>
      <p:sp>
        <p:nvSpPr>
          <p:cNvPr id="4" name="Footer Placeholder 3">
            <a:extLst>
              <a:ext uri="{FF2B5EF4-FFF2-40B4-BE49-F238E27FC236}">
                <a16:creationId xmlns:a16="http://schemas.microsoft.com/office/drawing/2014/main" id="{C5A74E9A-3F7B-4219-A718-52F9ACD72173}"/>
              </a:ext>
            </a:extLst>
          </p:cNvPr>
          <p:cNvSpPr>
            <a:spLocks noGrp="1"/>
          </p:cNvSpPr>
          <p:nvPr>
            <p:ph type="ftr" sz="quarter" idx="11"/>
          </p:nvPr>
        </p:nvSpPr>
        <p:spPr/>
        <p:txBody>
          <a:bodyPr/>
          <a:lstStyle/>
          <a:p>
            <a:r>
              <a:rPr lang="en-US"/>
              <a:t>@stephanevg</a:t>
            </a:r>
            <a:endParaRPr lang="en-US" dirty="0"/>
          </a:p>
        </p:txBody>
      </p:sp>
      <p:sp>
        <p:nvSpPr>
          <p:cNvPr id="5" name="Content Placeholder 2">
            <a:extLst>
              <a:ext uri="{FF2B5EF4-FFF2-40B4-BE49-F238E27FC236}">
                <a16:creationId xmlns:a16="http://schemas.microsoft.com/office/drawing/2014/main" id="{8ABA711A-A250-4028-8CDD-7F8A34B8AB69}"/>
              </a:ext>
            </a:extLst>
          </p:cNvPr>
          <p:cNvSpPr txBox="1">
            <a:spLocks/>
          </p:cNvSpPr>
          <p:nvPr/>
        </p:nvSpPr>
        <p:spPr>
          <a:xfrm>
            <a:off x="934660" y="2330903"/>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Reproduces HTML language</a:t>
            </a:r>
          </a:p>
        </p:txBody>
      </p:sp>
      <p:sp>
        <p:nvSpPr>
          <p:cNvPr id="6" name="Content Placeholder 2">
            <a:extLst>
              <a:ext uri="{FF2B5EF4-FFF2-40B4-BE49-F238E27FC236}">
                <a16:creationId xmlns:a16="http://schemas.microsoft.com/office/drawing/2014/main" id="{47D9E2BD-18CA-43BB-AB19-8CBF3F9A7331}"/>
              </a:ext>
            </a:extLst>
          </p:cNvPr>
          <p:cNvSpPr txBox="1">
            <a:spLocks/>
          </p:cNvSpPr>
          <p:nvPr/>
        </p:nvSpPr>
        <p:spPr>
          <a:xfrm>
            <a:off x="934661" y="4059572"/>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Integrates very well with PowerShell</a:t>
            </a:r>
          </a:p>
        </p:txBody>
      </p:sp>
      <p:sp>
        <p:nvSpPr>
          <p:cNvPr id="7" name="Content Placeholder 2">
            <a:extLst>
              <a:ext uri="{FF2B5EF4-FFF2-40B4-BE49-F238E27FC236}">
                <a16:creationId xmlns:a16="http://schemas.microsoft.com/office/drawing/2014/main" id="{4F313D73-E713-4380-ABE5-7EF2DA12C9E9}"/>
              </a:ext>
            </a:extLst>
          </p:cNvPr>
          <p:cNvSpPr txBox="1">
            <a:spLocks/>
          </p:cNvSpPr>
          <p:nvPr/>
        </p:nvSpPr>
        <p:spPr>
          <a:xfrm>
            <a:off x="934661" y="1459346"/>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Cross platform </a:t>
            </a:r>
            <a:r>
              <a:rPr lang="en-US" dirty="0" err="1"/>
              <a:t>powershell</a:t>
            </a:r>
            <a:r>
              <a:rPr lang="en-US" dirty="0"/>
              <a:t> module</a:t>
            </a:r>
          </a:p>
        </p:txBody>
      </p:sp>
    </p:spTree>
    <p:extLst>
      <p:ext uri="{BB962C8B-B14F-4D97-AF65-F5344CB8AC3E}">
        <p14:creationId xmlns:p14="http://schemas.microsoft.com/office/powerpoint/2010/main" val="184776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bg/>
                                          </p:spTgt>
                                        </p:tgtEl>
                                        <p:attrNameLst>
                                          <p:attrName>style.visibility</p:attrName>
                                        </p:attrNameLst>
                                      </p:cBhvr>
                                      <p:to>
                                        <p:strVal val="visible"/>
                                      </p:to>
                                    </p:set>
                                    <p:anim calcmode="lin" valueType="num">
                                      <p:cBhvr additive="base">
                                        <p:cTn id="19" dur="500" fill="hold"/>
                                        <p:tgtEl>
                                          <p:spTgt spid="3">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3">
                                            <p:bg/>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additive="base">
                                        <p:cTn id="2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D5F4F-DE99-40A6-B46C-5B1A1E014026}"/>
              </a:ext>
            </a:extLst>
          </p:cNvPr>
          <p:cNvSpPr>
            <a:spLocks noGrp="1"/>
          </p:cNvSpPr>
          <p:nvPr>
            <p:ph type="title"/>
          </p:nvPr>
        </p:nvSpPr>
        <p:spPr/>
        <p:txBody>
          <a:bodyPr/>
          <a:lstStyle/>
          <a:p>
            <a:r>
              <a:rPr lang="en-US" dirty="0"/>
              <a:t>PSHTML</a:t>
            </a:r>
          </a:p>
        </p:txBody>
      </p:sp>
      <p:sp>
        <p:nvSpPr>
          <p:cNvPr id="3" name="Content Placeholder 2">
            <a:extLst>
              <a:ext uri="{FF2B5EF4-FFF2-40B4-BE49-F238E27FC236}">
                <a16:creationId xmlns:a16="http://schemas.microsoft.com/office/drawing/2014/main" id="{486C6AAC-5CB7-4ED0-BAC4-E1B023063148}"/>
              </a:ext>
            </a:extLst>
          </p:cNvPr>
          <p:cNvSpPr>
            <a:spLocks noGrp="1"/>
          </p:cNvSpPr>
          <p:nvPr>
            <p:ph idx="1"/>
          </p:nvPr>
        </p:nvSpPr>
        <p:spPr>
          <a:xfrm>
            <a:off x="1582270" y="5507836"/>
            <a:ext cx="8340524" cy="618564"/>
          </a:xfrm>
        </p:spPr>
        <p:txBody>
          <a:bodyPr>
            <a:normAutofit fontScale="47500" lnSpcReduction="20000"/>
          </a:bodyPr>
          <a:lstStyle/>
          <a:p>
            <a:endParaRPr lang="en-US" dirty="0"/>
          </a:p>
          <a:p>
            <a:r>
              <a:rPr lang="de-CH" sz="5100" dirty="0" err="1">
                <a:hlinkClick r:id="rId2"/>
              </a:rPr>
              <a:t>Github</a:t>
            </a:r>
            <a:r>
              <a:rPr lang="de-CH" sz="5100" dirty="0">
                <a:hlinkClick r:id="rId2"/>
              </a:rPr>
              <a:t> -&gt; https://github.com/Stephanevg/PSHTML</a:t>
            </a:r>
            <a:endParaRPr lang="en-US" sz="5100" dirty="0"/>
          </a:p>
        </p:txBody>
      </p:sp>
      <p:sp>
        <p:nvSpPr>
          <p:cNvPr id="4" name="Footer Placeholder 3">
            <a:extLst>
              <a:ext uri="{FF2B5EF4-FFF2-40B4-BE49-F238E27FC236}">
                <a16:creationId xmlns:a16="http://schemas.microsoft.com/office/drawing/2014/main" id="{6A8007C7-3005-4FA0-B2E2-B6089FFA4108}"/>
              </a:ext>
            </a:extLst>
          </p:cNvPr>
          <p:cNvSpPr>
            <a:spLocks noGrp="1"/>
          </p:cNvSpPr>
          <p:nvPr>
            <p:ph type="ftr" sz="quarter" idx="11"/>
          </p:nvPr>
        </p:nvSpPr>
        <p:spPr/>
        <p:txBody>
          <a:bodyPr/>
          <a:lstStyle/>
          <a:p>
            <a:r>
              <a:rPr lang="en-US"/>
              <a:t>@stephanevg</a:t>
            </a:r>
            <a:endParaRPr lang="en-US" dirty="0"/>
          </a:p>
        </p:txBody>
      </p:sp>
      <p:sp>
        <p:nvSpPr>
          <p:cNvPr id="6" name="Rectangle 5">
            <a:extLst>
              <a:ext uri="{FF2B5EF4-FFF2-40B4-BE49-F238E27FC236}">
                <a16:creationId xmlns:a16="http://schemas.microsoft.com/office/drawing/2014/main" id="{F555339A-6AA4-4285-8B93-616A295222F8}"/>
              </a:ext>
            </a:extLst>
          </p:cNvPr>
          <p:cNvSpPr/>
          <p:nvPr/>
        </p:nvSpPr>
        <p:spPr>
          <a:xfrm>
            <a:off x="1582270" y="4923061"/>
            <a:ext cx="10116671" cy="584775"/>
          </a:xfrm>
          <a:prstGeom prst="rect">
            <a:avLst/>
          </a:prstGeom>
        </p:spPr>
        <p:txBody>
          <a:bodyPr wrap="square">
            <a:spAutoFit/>
          </a:bodyPr>
          <a:lstStyle/>
          <a:p>
            <a:r>
              <a:rPr lang="de-CH" sz="3200" dirty="0" err="1">
                <a:hlinkClick r:id="rId3"/>
              </a:rPr>
              <a:t>Getting</a:t>
            </a:r>
            <a:r>
              <a:rPr lang="de-CH" sz="3200" dirty="0">
                <a:hlinkClick r:id="rId3"/>
              </a:rPr>
              <a:t> </a:t>
            </a:r>
            <a:r>
              <a:rPr lang="de-CH" sz="3200" dirty="0" err="1">
                <a:hlinkClick r:id="rId3"/>
              </a:rPr>
              <a:t>started</a:t>
            </a:r>
            <a:r>
              <a:rPr lang="de-CH" sz="3200" dirty="0">
                <a:hlinkClick r:id="rId3"/>
              </a:rPr>
              <a:t> -&gt; https://pshtml.readthedocs.io/en/latest/</a:t>
            </a:r>
            <a:endParaRPr lang="en-US" sz="3200" dirty="0"/>
          </a:p>
        </p:txBody>
      </p:sp>
      <p:pic>
        <p:nvPicPr>
          <p:cNvPr id="7" name="Picture 6">
            <a:extLst>
              <a:ext uri="{FF2B5EF4-FFF2-40B4-BE49-F238E27FC236}">
                <a16:creationId xmlns:a16="http://schemas.microsoft.com/office/drawing/2014/main" id="{F5AF4A65-D26D-40EC-81B7-EBDF39E0B889}"/>
              </a:ext>
            </a:extLst>
          </p:cNvPr>
          <p:cNvPicPr>
            <a:picLocks noChangeAspect="1"/>
          </p:cNvPicPr>
          <p:nvPr/>
        </p:nvPicPr>
        <p:blipFill>
          <a:blip r:embed="rId4"/>
          <a:stretch>
            <a:fillRect/>
          </a:stretch>
        </p:blipFill>
        <p:spPr>
          <a:xfrm>
            <a:off x="2036789" y="1360141"/>
            <a:ext cx="8229472" cy="3362235"/>
          </a:xfrm>
          <a:prstGeom prst="rect">
            <a:avLst/>
          </a:prstGeom>
        </p:spPr>
      </p:pic>
    </p:spTree>
    <p:extLst>
      <p:ext uri="{BB962C8B-B14F-4D97-AF65-F5344CB8AC3E}">
        <p14:creationId xmlns:p14="http://schemas.microsoft.com/office/powerpoint/2010/main" val="4285215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EE6289-7EDE-49F8-95F9-6718DB035887}"/>
              </a:ext>
            </a:extLst>
          </p:cNvPr>
          <p:cNvSpPr>
            <a:spLocks noGrp="1"/>
          </p:cNvSpPr>
          <p:nvPr>
            <p:ph type="title"/>
          </p:nvPr>
        </p:nvSpPr>
        <p:spPr/>
        <p:txBody>
          <a:bodyPr/>
          <a:lstStyle/>
          <a:p>
            <a:r>
              <a:rPr lang="en-US" dirty="0"/>
              <a:t>PSHTML</a:t>
            </a:r>
          </a:p>
        </p:txBody>
      </p:sp>
      <p:sp>
        <p:nvSpPr>
          <p:cNvPr id="6" name="Text Placeholder 5">
            <a:extLst>
              <a:ext uri="{FF2B5EF4-FFF2-40B4-BE49-F238E27FC236}">
                <a16:creationId xmlns:a16="http://schemas.microsoft.com/office/drawing/2014/main" id="{DAE433C2-CA09-4550-88F2-B49E96F088F9}"/>
              </a:ext>
            </a:extLst>
          </p:cNvPr>
          <p:cNvSpPr>
            <a:spLocks noGrp="1"/>
          </p:cNvSpPr>
          <p:nvPr>
            <p:ph type="body" idx="1"/>
          </p:nvPr>
        </p:nvSpPr>
        <p:spPr>
          <a:xfrm>
            <a:off x="937163" y="1132162"/>
            <a:ext cx="5157787" cy="517151"/>
          </a:xfrm>
        </p:spPr>
        <p:txBody>
          <a:bodyPr/>
          <a:lstStyle/>
          <a:p>
            <a:r>
              <a:rPr lang="en-US" dirty="0"/>
              <a:t>HTML</a:t>
            </a:r>
          </a:p>
        </p:txBody>
      </p:sp>
      <p:sp>
        <p:nvSpPr>
          <p:cNvPr id="7" name="Content Placeholder 6">
            <a:extLst>
              <a:ext uri="{FF2B5EF4-FFF2-40B4-BE49-F238E27FC236}">
                <a16:creationId xmlns:a16="http://schemas.microsoft.com/office/drawing/2014/main" id="{5F8077F3-E46D-4AC9-BC57-360A2D270938}"/>
              </a:ext>
            </a:extLst>
          </p:cNvPr>
          <p:cNvSpPr>
            <a:spLocks noGrp="1"/>
          </p:cNvSpPr>
          <p:nvPr>
            <p:ph sz="half" idx="2"/>
          </p:nvPr>
        </p:nvSpPr>
        <p:spPr/>
        <p:txBody>
          <a:bodyPr/>
          <a:lstStyle/>
          <a:p>
            <a:endParaRPr lang="en-US" dirty="0"/>
          </a:p>
        </p:txBody>
      </p:sp>
      <p:sp>
        <p:nvSpPr>
          <p:cNvPr id="8" name="Text Placeholder 7">
            <a:extLst>
              <a:ext uri="{FF2B5EF4-FFF2-40B4-BE49-F238E27FC236}">
                <a16:creationId xmlns:a16="http://schemas.microsoft.com/office/drawing/2014/main" id="{50AB3DB4-F614-4A4C-875A-811F84F06528}"/>
              </a:ext>
            </a:extLst>
          </p:cNvPr>
          <p:cNvSpPr>
            <a:spLocks noGrp="1"/>
          </p:cNvSpPr>
          <p:nvPr>
            <p:ph type="body" sz="quarter" idx="3"/>
          </p:nvPr>
        </p:nvSpPr>
        <p:spPr>
          <a:xfrm>
            <a:off x="6097051" y="1004545"/>
            <a:ext cx="5183188" cy="517151"/>
          </a:xfrm>
        </p:spPr>
        <p:txBody>
          <a:bodyPr/>
          <a:lstStyle/>
          <a:p>
            <a:r>
              <a:rPr lang="en-US" dirty="0"/>
              <a:t>PSHTML</a:t>
            </a:r>
          </a:p>
        </p:txBody>
      </p:sp>
      <p:sp>
        <p:nvSpPr>
          <p:cNvPr id="9" name="Content Placeholder 8">
            <a:extLst>
              <a:ext uri="{FF2B5EF4-FFF2-40B4-BE49-F238E27FC236}">
                <a16:creationId xmlns:a16="http://schemas.microsoft.com/office/drawing/2014/main" id="{F17B37EF-9FF3-4CEC-907D-79166307A1E9}"/>
              </a:ext>
            </a:extLst>
          </p:cNvPr>
          <p:cNvSpPr>
            <a:spLocks noGrp="1"/>
          </p:cNvSpPr>
          <p:nvPr>
            <p:ph sz="quarter" idx="4"/>
          </p:nvPr>
        </p:nvSpPr>
        <p:spPr/>
        <p:txBody>
          <a:bodyPr/>
          <a:lstStyle/>
          <a:p>
            <a:endParaRPr lang="en-US" dirty="0"/>
          </a:p>
        </p:txBody>
      </p:sp>
      <p:sp>
        <p:nvSpPr>
          <p:cNvPr id="4" name="Footer Placeholder 3">
            <a:extLst>
              <a:ext uri="{FF2B5EF4-FFF2-40B4-BE49-F238E27FC236}">
                <a16:creationId xmlns:a16="http://schemas.microsoft.com/office/drawing/2014/main" id="{475FB349-EFCC-473E-8CD5-40C54C2CBFAA}"/>
              </a:ext>
            </a:extLst>
          </p:cNvPr>
          <p:cNvSpPr>
            <a:spLocks noGrp="1"/>
          </p:cNvSpPr>
          <p:nvPr>
            <p:ph type="ftr" sz="quarter" idx="11"/>
          </p:nvPr>
        </p:nvSpPr>
        <p:spPr/>
        <p:txBody>
          <a:bodyPr/>
          <a:lstStyle/>
          <a:p>
            <a:r>
              <a:rPr lang="en-US"/>
              <a:t>@stephanevg</a:t>
            </a:r>
            <a:endParaRPr lang="en-US" dirty="0"/>
          </a:p>
        </p:txBody>
      </p:sp>
      <p:pic>
        <p:nvPicPr>
          <p:cNvPr id="15" name="Picture 14">
            <a:extLst>
              <a:ext uri="{FF2B5EF4-FFF2-40B4-BE49-F238E27FC236}">
                <a16:creationId xmlns:a16="http://schemas.microsoft.com/office/drawing/2014/main" id="{B74E2167-9E97-4CAF-BC9A-04B362492E2C}"/>
              </a:ext>
            </a:extLst>
          </p:cNvPr>
          <p:cNvPicPr>
            <a:picLocks noChangeAspect="1"/>
          </p:cNvPicPr>
          <p:nvPr/>
        </p:nvPicPr>
        <p:blipFill>
          <a:blip r:embed="rId3"/>
          <a:stretch>
            <a:fillRect/>
          </a:stretch>
        </p:blipFill>
        <p:spPr>
          <a:xfrm>
            <a:off x="6096000" y="1659118"/>
            <a:ext cx="4562195" cy="4418955"/>
          </a:xfrm>
          <a:prstGeom prst="rect">
            <a:avLst/>
          </a:prstGeom>
        </p:spPr>
      </p:pic>
      <p:pic>
        <p:nvPicPr>
          <p:cNvPr id="16" name="Picture 15">
            <a:extLst>
              <a:ext uri="{FF2B5EF4-FFF2-40B4-BE49-F238E27FC236}">
                <a16:creationId xmlns:a16="http://schemas.microsoft.com/office/drawing/2014/main" id="{16D134AE-5017-4D85-89CD-06F8DD3461C7}"/>
              </a:ext>
            </a:extLst>
          </p:cNvPr>
          <p:cNvPicPr>
            <a:picLocks noChangeAspect="1"/>
          </p:cNvPicPr>
          <p:nvPr/>
        </p:nvPicPr>
        <p:blipFill>
          <a:blip r:embed="rId4"/>
          <a:stretch>
            <a:fillRect/>
          </a:stretch>
        </p:blipFill>
        <p:spPr>
          <a:xfrm>
            <a:off x="937163" y="1690688"/>
            <a:ext cx="4078590" cy="4454888"/>
          </a:xfrm>
          <a:prstGeom prst="rect">
            <a:avLst/>
          </a:prstGeom>
        </p:spPr>
      </p:pic>
    </p:spTree>
    <p:extLst>
      <p:ext uri="{BB962C8B-B14F-4D97-AF65-F5344CB8AC3E}">
        <p14:creationId xmlns:p14="http://schemas.microsoft.com/office/powerpoint/2010/main" val="339124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BF8DAEBA-6AD7-4F06-8C19-55FB1FB89660}"/>
              </a:ext>
            </a:extLst>
          </p:cNvPr>
          <p:cNvSpPr>
            <a:spLocks noGrp="1"/>
          </p:cNvSpPr>
          <p:nvPr>
            <p:ph type="subTitle" idx="1"/>
          </p:nvPr>
        </p:nvSpPr>
        <p:spPr/>
        <p:txBody>
          <a:bodyPr/>
          <a:lstStyle/>
          <a:p>
            <a:r>
              <a:rPr lang="en-US" dirty="0"/>
              <a:t>PSHTML introduction</a:t>
            </a:r>
          </a:p>
        </p:txBody>
      </p:sp>
      <p:sp>
        <p:nvSpPr>
          <p:cNvPr id="7" name="Footer Placeholder 6">
            <a:extLst>
              <a:ext uri="{FF2B5EF4-FFF2-40B4-BE49-F238E27FC236}">
                <a16:creationId xmlns:a16="http://schemas.microsoft.com/office/drawing/2014/main" id="{E8910985-FB77-4BF9-A555-DD206EA74D2C}"/>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1151643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7950D8B-DE03-47E5-8991-444CE0D34EF6}"/>
              </a:ext>
            </a:extLst>
          </p:cNvPr>
          <p:cNvSpPr>
            <a:spLocks noGrp="1"/>
          </p:cNvSpPr>
          <p:nvPr>
            <p:ph type="ftr" sz="quarter" idx="11"/>
          </p:nvPr>
        </p:nvSpPr>
        <p:spPr/>
        <p:txBody>
          <a:bodyPr/>
          <a:lstStyle/>
          <a:p>
            <a:r>
              <a:rPr lang="en-US"/>
              <a:t>@stephanevg</a:t>
            </a:r>
          </a:p>
        </p:txBody>
      </p:sp>
      <p:pic>
        <p:nvPicPr>
          <p:cNvPr id="2" name="000_pshtml_intro">
            <a:hlinkClick r:id="" action="ppaction://media"/>
            <a:extLst>
              <a:ext uri="{FF2B5EF4-FFF2-40B4-BE49-F238E27FC236}">
                <a16:creationId xmlns:a16="http://schemas.microsoft.com/office/drawing/2014/main" id="{89BD018E-C13F-47AF-BF9C-14F135A492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6720" y="102830"/>
            <a:ext cx="10698559" cy="6025786"/>
          </a:xfrm>
          <a:prstGeom prst="rect">
            <a:avLst/>
          </a:prstGeom>
        </p:spPr>
      </p:pic>
    </p:spTree>
    <p:extLst>
      <p:ext uri="{BB962C8B-B14F-4D97-AF65-F5344CB8AC3E}">
        <p14:creationId xmlns:p14="http://schemas.microsoft.com/office/powerpoint/2010/main" val="62098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C2FBE73-4476-4C99-840F-2AC6736D8748}"/>
              </a:ext>
            </a:extLst>
          </p:cNvPr>
          <p:cNvSpPr>
            <a:spLocks noGrp="1"/>
          </p:cNvSpPr>
          <p:nvPr>
            <p:ph type="ftr" sz="quarter" idx="11"/>
          </p:nvPr>
        </p:nvSpPr>
        <p:spPr/>
        <p:txBody>
          <a:bodyPr/>
          <a:lstStyle/>
          <a:p>
            <a:r>
              <a:rPr lang="en-US"/>
              <a:t>@stephanevg</a:t>
            </a:r>
          </a:p>
        </p:txBody>
      </p:sp>
      <p:pic>
        <p:nvPicPr>
          <p:cNvPr id="3" name="001_pshtml_tags">
            <a:hlinkClick r:id="" action="ppaction://media"/>
            <a:extLst>
              <a:ext uri="{FF2B5EF4-FFF2-40B4-BE49-F238E27FC236}">
                <a16:creationId xmlns:a16="http://schemas.microsoft.com/office/drawing/2014/main" id="{72EADF05-BF27-463E-8369-473CFA8E97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2223" y="530915"/>
            <a:ext cx="10292194" cy="5796907"/>
          </a:xfrm>
          <a:prstGeom prst="rect">
            <a:avLst/>
          </a:prstGeom>
        </p:spPr>
      </p:pic>
    </p:spTree>
    <p:extLst>
      <p:ext uri="{BB962C8B-B14F-4D97-AF65-F5344CB8AC3E}">
        <p14:creationId xmlns:p14="http://schemas.microsoft.com/office/powerpoint/2010/main" val="304708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D3CE6A-3836-497A-B0CF-B9FF95A7196B}"/>
              </a:ext>
            </a:extLst>
          </p:cNvPr>
          <p:cNvSpPr>
            <a:spLocks noGrp="1"/>
          </p:cNvSpPr>
          <p:nvPr>
            <p:ph type="title"/>
          </p:nvPr>
        </p:nvSpPr>
        <p:spPr/>
        <p:txBody>
          <a:bodyPr/>
          <a:lstStyle/>
          <a:p>
            <a:r>
              <a:rPr lang="en-US" dirty="0"/>
              <a:t>Cmdlet structure / HTML Tags</a:t>
            </a:r>
          </a:p>
        </p:txBody>
      </p:sp>
      <p:sp>
        <p:nvSpPr>
          <p:cNvPr id="2" name="Footer Placeholder 1">
            <a:extLst>
              <a:ext uri="{FF2B5EF4-FFF2-40B4-BE49-F238E27FC236}">
                <a16:creationId xmlns:a16="http://schemas.microsoft.com/office/drawing/2014/main" id="{BA65E194-B032-45E7-AFEA-1B0A19A3ECC6}"/>
              </a:ext>
            </a:extLst>
          </p:cNvPr>
          <p:cNvSpPr>
            <a:spLocks noGrp="1"/>
          </p:cNvSpPr>
          <p:nvPr>
            <p:ph type="ftr" sz="quarter" idx="11"/>
          </p:nvPr>
        </p:nvSpPr>
        <p:spPr/>
        <p:txBody>
          <a:bodyPr/>
          <a:lstStyle/>
          <a:p>
            <a:r>
              <a:rPr lang="en-US"/>
              <a:t>@stephanevg</a:t>
            </a:r>
          </a:p>
        </p:txBody>
      </p:sp>
      <p:sp>
        <p:nvSpPr>
          <p:cNvPr id="5" name="Rectangle: Rounded Corners 4">
            <a:extLst>
              <a:ext uri="{FF2B5EF4-FFF2-40B4-BE49-F238E27FC236}">
                <a16:creationId xmlns:a16="http://schemas.microsoft.com/office/drawing/2014/main" id="{3CAB91E8-8D28-47F2-8BD8-C24DCBB4B838}"/>
              </a:ext>
            </a:extLst>
          </p:cNvPr>
          <p:cNvSpPr/>
          <p:nvPr/>
        </p:nvSpPr>
        <p:spPr>
          <a:xfrm>
            <a:off x="1039906" y="1283040"/>
            <a:ext cx="1884047" cy="78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TagName</a:t>
            </a:r>
            <a:endParaRPr lang="en-US" sz="3200" dirty="0"/>
          </a:p>
        </p:txBody>
      </p:sp>
      <p:sp>
        <p:nvSpPr>
          <p:cNvPr id="6" name="Rectangle: Rounded Corners 5">
            <a:extLst>
              <a:ext uri="{FF2B5EF4-FFF2-40B4-BE49-F238E27FC236}">
                <a16:creationId xmlns:a16="http://schemas.microsoft.com/office/drawing/2014/main" id="{ED326DB3-9F81-4977-A686-9C0637D43EFF}"/>
              </a:ext>
            </a:extLst>
          </p:cNvPr>
          <p:cNvSpPr/>
          <p:nvPr/>
        </p:nvSpPr>
        <p:spPr>
          <a:xfrm>
            <a:off x="2286000" y="2194886"/>
            <a:ext cx="1990165"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Content</a:t>
            </a:r>
          </a:p>
        </p:txBody>
      </p:sp>
      <p:sp>
        <p:nvSpPr>
          <p:cNvPr id="7" name="Rectangle: Rounded Corners 6">
            <a:extLst>
              <a:ext uri="{FF2B5EF4-FFF2-40B4-BE49-F238E27FC236}">
                <a16:creationId xmlns:a16="http://schemas.microsoft.com/office/drawing/2014/main" id="{F6682381-0C61-4628-B363-468C041DF72D}"/>
              </a:ext>
            </a:extLst>
          </p:cNvPr>
          <p:cNvSpPr/>
          <p:nvPr/>
        </p:nvSpPr>
        <p:spPr>
          <a:xfrm>
            <a:off x="2747683" y="3079166"/>
            <a:ext cx="1990165"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Id</a:t>
            </a:r>
          </a:p>
        </p:txBody>
      </p:sp>
      <p:sp>
        <p:nvSpPr>
          <p:cNvPr id="8" name="Rectangle: Rounded Corners 7">
            <a:extLst>
              <a:ext uri="{FF2B5EF4-FFF2-40B4-BE49-F238E27FC236}">
                <a16:creationId xmlns:a16="http://schemas.microsoft.com/office/drawing/2014/main" id="{9FE3ECB1-6E01-4B71-9C6E-C338FEE835A2}"/>
              </a:ext>
            </a:extLst>
          </p:cNvPr>
          <p:cNvSpPr/>
          <p:nvPr/>
        </p:nvSpPr>
        <p:spPr>
          <a:xfrm>
            <a:off x="3415552" y="3977147"/>
            <a:ext cx="1990166"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Class</a:t>
            </a:r>
          </a:p>
        </p:txBody>
      </p:sp>
      <p:sp>
        <p:nvSpPr>
          <p:cNvPr id="9" name="Rectangle: Rounded Corners 8">
            <a:extLst>
              <a:ext uri="{FF2B5EF4-FFF2-40B4-BE49-F238E27FC236}">
                <a16:creationId xmlns:a16="http://schemas.microsoft.com/office/drawing/2014/main" id="{767A10A5-B0A4-4D10-9D6E-4B9CF6E6D727}"/>
              </a:ext>
            </a:extLst>
          </p:cNvPr>
          <p:cNvSpPr/>
          <p:nvPr/>
        </p:nvSpPr>
        <p:spPr>
          <a:xfrm>
            <a:off x="4231339" y="4897703"/>
            <a:ext cx="1990167"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Style</a:t>
            </a:r>
          </a:p>
        </p:txBody>
      </p:sp>
      <p:sp>
        <p:nvSpPr>
          <p:cNvPr id="10" name="Rectangle: Rounded Corners 9">
            <a:extLst>
              <a:ext uri="{FF2B5EF4-FFF2-40B4-BE49-F238E27FC236}">
                <a16:creationId xmlns:a16="http://schemas.microsoft.com/office/drawing/2014/main" id="{B502BD9F-DECA-44B7-A2FE-56FA50496F9B}"/>
              </a:ext>
            </a:extLst>
          </p:cNvPr>
          <p:cNvSpPr/>
          <p:nvPr/>
        </p:nvSpPr>
        <p:spPr>
          <a:xfrm>
            <a:off x="5100916" y="5854790"/>
            <a:ext cx="1990167"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Attributes</a:t>
            </a:r>
          </a:p>
        </p:txBody>
      </p:sp>
      <p:sp>
        <p:nvSpPr>
          <p:cNvPr id="12" name="Rectangle: Rounded Corners 11">
            <a:extLst>
              <a:ext uri="{FF2B5EF4-FFF2-40B4-BE49-F238E27FC236}">
                <a16:creationId xmlns:a16="http://schemas.microsoft.com/office/drawing/2014/main" id="{03D9BC62-6DA0-478F-9168-824A30993782}"/>
              </a:ext>
            </a:extLst>
          </p:cNvPr>
          <p:cNvSpPr/>
          <p:nvPr/>
        </p:nvSpPr>
        <p:spPr>
          <a:xfrm>
            <a:off x="7061948" y="1283040"/>
            <a:ext cx="1707777" cy="78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link</a:t>
            </a:r>
          </a:p>
        </p:txBody>
      </p:sp>
      <p:sp>
        <p:nvSpPr>
          <p:cNvPr id="11" name="Rectangle: Rounded Corners 10">
            <a:extLst>
              <a:ext uri="{FF2B5EF4-FFF2-40B4-BE49-F238E27FC236}">
                <a16:creationId xmlns:a16="http://schemas.microsoft.com/office/drawing/2014/main" id="{B41780BD-C7CF-4361-A110-6701BC38EA70}"/>
              </a:ext>
            </a:extLst>
          </p:cNvPr>
          <p:cNvSpPr/>
          <p:nvPr/>
        </p:nvSpPr>
        <p:spPr>
          <a:xfrm>
            <a:off x="7924956" y="2162756"/>
            <a:ext cx="1707777" cy="78076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href</a:t>
            </a:r>
            <a:endParaRPr lang="en-US" sz="3200" dirty="0"/>
          </a:p>
        </p:txBody>
      </p:sp>
      <p:sp>
        <p:nvSpPr>
          <p:cNvPr id="13" name="Rectangle: Rounded Corners 12">
            <a:extLst>
              <a:ext uri="{FF2B5EF4-FFF2-40B4-BE49-F238E27FC236}">
                <a16:creationId xmlns:a16="http://schemas.microsoft.com/office/drawing/2014/main" id="{8931162C-9087-4517-BE75-40D6A01CCC5B}"/>
              </a:ext>
            </a:extLst>
          </p:cNvPr>
          <p:cNvSpPr/>
          <p:nvPr/>
        </p:nvSpPr>
        <p:spPr>
          <a:xfrm>
            <a:off x="8743422" y="3130987"/>
            <a:ext cx="1707777" cy="78076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rel</a:t>
            </a:r>
            <a:endParaRPr lang="en-US" sz="3200" dirty="0"/>
          </a:p>
        </p:txBody>
      </p:sp>
      <p:pic>
        <p:nvPicPr>
          <p:cNvPr id="4" name="Picture 3">
            <a:extLst>
              <a:ext uri="{FF2B5EF4-FFF2-40B4-BE49-F238E27FC236}">
                <a16:creationId xmlns:a16="http://schemas.microsoft.com/office/drawing/2014/main" id="{DB2A6151-C48D-4402-BD5B-8DF719789F59}"/>
              </a:ext>
            </a:extLst>
          </p:cNvPr>
          <p:cNvPicPr>
            <a:picLocks noChangeAspect="1"/>
          </p:cNvPicPr>
          <p:nvPr/>
        </p:nvPicPr>
        <p:blipFill>
          <a:blip r:embed="rId3"/>
          <a:stretch>
            <a:fillRect/>
          </a:stretch>
        </p:blipFill>
        <p:spPr>
          <a:xfrm>
            <a:off x="486033" y="4100662"/>
            <a:ext cx="11219931" cy="1133213"/>
          </a:xfrm>
          <a:prstGeom prst="rect">
            <a:avLst/>
          </a:prstGeom>
        </p:spPr>
      </p:pic>
    </p:spTree>
    <p:extLst>
      <p:ext uri="{BB962C8B-B14F-4D97-AF65-F5344CB8AC3E}">
        <p14:creationId xmlns:p14="http://schemas.microsoft.com/office/powerpoint/2010/main" val="296575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1"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E58F55-3701-47F0-B5F1-77671BA46C9E}"/>
              </a:ext>
            </a:extLst>
          </p:cNvPr>
          <p:cNvSpPr>
            <a:spLocks noGrp="1"/>
          </p:cNvSpPr>
          <p:nvPr>
            <p:ph type="ftr" sz="quarter" idx="11"/>
          </p:nvPr>
        </p:nvSpPr>
        <p:spPr/>
        <p:txBody>
          <a:bodyPr/>
          <a:lstStyle/>
          <a:p>
            <a:r>
              <a:rPr lang="en-US"/>
              <a:t>@stephanevg</a:t>
            </a:r>
          </a:p>
        </p:txBody>
      </p:sp>
      <p:pic>
        <p:nvPicPr>
          <p:cNvPr id="5" name="001.1_pshtml_tags_discover">
            <a:hlinkClick r:id="" action="ppaction://media"/>
            <a:extLst>
              <a:ext uri="{FF2B5EF4-FFF2-40B4-BE49-F238E27FC236}">
                <a16:creationId xmlns:a16="http://schemas.microsoft.com/office/drawing/2014/main" id="{0D5CC3F6-E77A-416E-A54F-E64B73C5DF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3186" y="440966"/>
            <a:ext cx="10285627" cy="5793209"/>
          </a:xfrm>
          <a:prstGeom prst="rect">
            <a:avLst/>
          </a:prstGeom>
        </p:spPr>
      </p:pic>
    </p:spTree>
    <p:extLst>
      <p:ext uri="{BB962C8B-B14F-4D97-AF65-F5344CB8AC3E}">
        <p14:creationId xmlns:p14="http://schemas.microsoft.com/office/powerpoint/2010/main" val="71185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62755F-68CE-44FC-98E5-B29A722A0672}"/>
              </a:ext>
            </a:extLst>
          </p:cNvPr>
          <p:cNvSpPr>
            <a:spLocks noGrp="1"/>
          </p:cNvSpPr>
          <p:nvPr>
            <p:ph type="title"/>
          </p:nvPr>
        </p:nvSpPr>
        <p:spPr/>
        <p:txBody>
          <a:bodyPr/>
          <a:lstStyle/>
          <a:p>
            <a:r>
              <a:rPr lang="en-US" dirty="0"/>
              <a:t>Missing tag / Attribute?</a:t>
            </a:r>
          </a:p>
        </p:txBody>
      </p:sp>
      <p:sp>
        <p:nvSpPr>
          <p:cNvPr id="5" name="Content Placeholder 4">
            <a:extLst>
              <a:ext uri="{FF2B5EF4-FFF2-40B4-BE49-F238E27FC236}">
                <a16:creationId xmlns:a16="http://schemas.microsoft.com/office/drawing/2014/main" id="{B38F10F9-5B9E-485C-A01F-32E700B20D9F}"/>
              </a:ext>
            </a:extLst>
          </p:cNvPr>
          <p:cNvSpPr>
            <a:spLocks noGrp="1"/>
          </p:cNvSpPr>
          <p:nvPr>
            <p:ph idx="1"/>
          </p:nvPr>
        </p:nvSpPr>
        <p:spPr/>
        <p:txBody>
          <a:bodyPr/>
          <a:lstStyle/>
          <a:p>
            <a:endParaRPr lang="en-US" dirty="0"/>
          </a:p>
        </p:txBody>
      </p:sp>
      <p:sp>
        <p:nvSpPr>
          <p:cNvPr id="2" name="Footer Placeholder 1">
            <a:extLst>
              <a:ext uri="{FF2B5EF4-FFF2-40B4-BE49-F238E27FC236}">
                <a16:creationId xmlns:a16="http://schemas.microsoft.com/office/drawing/2014/main" id="{04889951-896B-4939-A167-1319E8E981D8}"/>
              </a:ext>
            </a:extLst>
          </p:cNvPr>
          <p:cNvSpPr>
            <a:spLocks noGrp="1"/>
          </p:cNvSpPr>
          <p:nvPr>
            <p:ph type="ftr" sz="quarter" idx="11"/>
          </p:nvPr>
        </p:nvSpPr>
        <p:spPr/>
        <p:txBody>
          <a:bodyPr/>
          <a:lstStyle/>
          <a:p>
            <a:r>
              <a:rPr lang="en-US"/>
              <a:t>@stephanevg</a:t>
            </a:r>
          </a:p>
        </p:txBody>
      </p:sp>
      <p:sp>
        <p:nvSpPr>
          <p:cNvPr id="3" name="Content Placeholder 3">
            <a:extLst>
              <a:ext uri="{FF2B5EF4-FFF2-40B4-BE49-F238E27FC236}">
                <a16:creationId xmlns:a16="http://schemas.microsoft.com/office/drawing/2014/main" id="{0EF14343-DD12-4907-A858-E4C320B6B939}"/>
              </a:ext>
            </a:extLst>
          </p:cNvPr>
          <p:cNvSpPr txBox="1">
            <a:spLocks/>
          </p:cNvSpPr>
          <p:nvPr/>
        </p:nvSpPr>
        <p:spPr>
          <a:xfrm>
            <a:off x="1039906" y="2393576"/>
            <a:ext cx="10515600" cy="34021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 HTML tags 'should' be available</a:t>
            </a:r>
          </a:p>
          <a:p>
            <a:r>
              <a:rPr lang="en-US" dirty="0"/>
              <a:t>Missing attribute? -&gt; Use -Attributes</a:t>
            </a:r>
          </a:p>
          <a:p>
            <a:r>
              <a:rPr lang="en-US" dirty="0"/>
              <a:t>Open issue -&gt; </a:t>
            </a:r>
            <a:r>
              <a:rPr lang="de-CH" dirty="0">
                <a:hlinkClick r:id="rId2"/>
              </a:rPr>
              <a:t>https://github.com/Stephanevg/PSHTML/issues</a:t>
            </a:r>
            <a:endParaRPr lang="en-US" dirty="0"/>
          </a:p>
        </p:txBody>
      </p:sp>
    </p:spTree>
    <p:extLst>
      <p:ext uri="{BB962C8B-B14F-4D97-AF65-F5344CB8AC3E}">
        <p14:creationId xmlns:p14="http://schemas.microsoft.com/office/powerpoint/2010/main" val="161356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F6D200-B609-4B22-971E-ACC5D59C364C}"/>
              </a:ext>
            </a:extLst>
          </p:cNvPr>
          <p:cNvSpPr>
            <a:spLocks noGrp="1"/>
          </p:cNvSpPr>
          <p:nvPr>
            <p:ph type="ftr" sz="quarter" idx="11"/>
          </p:nvPr>
        </p:nvSpPr>
        <p:spPr/>
        <p:txBody>
          <a:bodyPr/>
          <a:lstStyle/>
          <a:p>
            <a:r>
              <a:rPr lang="en-US"/>
              <a:t>@stephanevg</a:t>
            </a:r>
            <a:endParaRPr lang="en-US" dirty="0"/>
          </a:p>
        </p:txBody>
      </p:sp>
      <p:sp>
        <p:nvSpPr>
          <p:cNvPr id="2" name="Title 1">
            <a:extLst>
              <a:ext uri="{FF2B5EF4-FFF2-40B4-BE49-F238E27FC236}">
                <a16:creationId xmlns:a16="http://schemas.microsoft.com/office/drawing/2014/main" id="{A901E5A7-E769-40C5-958C-470915E248D2}"/>
              </a:ext>
            </a:extLst>
          </p:cNvPr>
          <p:cNvSpPr>
            <a:spLocks noGrp="1"/>
          </p:cNvSpPr>
          <p:nvPr>
            <p:ph type="title" idx="4294967295"/>
          </p:nvPr>
        </p:nvSpPr>
        <p:spPr>
          <a:xfrm>
            <a:off x="632012" y="365125"/>
            <a:ext cx="9883588" cy="781050"/>
          </a:xfrm>
        </p:spPr>
        <p:txBody>
          <a:bodyPr/>
          <a:lstStyle/>
          <a:p>
            <a:r>
              <a:rPr lang="en-US" dirty="0"/>
              <a:t>PSHTML Tables</a:t>
            </a:r>
          </a:p>
        </p:txBody>
      </p:sp>
      <p:sp>
        <p:nvSpPr>
          <p:cNvPr id="12" name="Rectangle: Rounded Corners 11">
            <a:extLst>
              <a:ext uri="{FF2B5EF4-FFF2-40B4-BE49-F238E27FC236}">
                <a16:creationId xmlns:a16="http://schemas.microsoft.com/office/drawing/2014/main" id="{97EED3E2-E1C0-4A40-A98A-9CD7AC8AA7F9}"/>
              </a:ext>
            </a:extLst>
          </p:cNvPr>
          <p:cNvSpPr/>
          <p:nvPr/>
        </p:nvSpPr>
        <p:spPr>
          <a:xfrm>
            <a:off x="5242111" y="1680685"/>
            <a:ext cx="1707777" cy="78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Tables</a:t>
            </a:r>
          </a:p>
        </p:txBody>
      </p:sp>
      <p:sp>
        <p:nvSpPr>
          <p:cNvPr id="14" name="Rectangle: Rounded Corners 13">
            <a:extLst>
              <a:ext uri="{FF2B5EF4-FFF2-40B4-BE49-F238E27FC236}">
                <a16:creationId xmlns:a16="http://schemas.microsoft.com/office/drawing/2014/main" id="{5FA9D130-811C-4A58-8CA0-AB5D1B8E91CC}"/>
              </a:ext>
            </a:extLst>
          </p:cNvPr>
          <p:cNvSpPr/>
          <p:nvPr/>
        </p:nvSpPr>
        <p:spPr>
          <a:xfrm>
            <a:off x="1768289" y="3038615"/>
            <a:ext cx="4078941"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Create full structure</a:t>
            </a:r>
          </a:p>
        </p:txBody>
      </p:sp>
      <p:sp>
        <p:nvSpPr>
          <p:cNvPr id="15" name="Rectangle: Rounded Corners 14">
            <a:extLst>
              <a:ext uri="{FF2B5EF4-FFF2-40B4-BE49-F238E27FC236}">
                <a16:creationId xmlns:a16="http://schemas.microsoft.com/office/drawing/2014/main" id="{59A2843A-739E-4930-B6BE-F835F32C231B}"/>
              </a:ext>
            </a:extLst>
          </p:cNvPr>
          <p:cNvSpPr/>
          <p:nvPr/>
        </p:nvSpPr>
        <p:spPr>
          <a:xfrm>
            <a:off x="6425454" y="3038615"/>
            <a:ext cx="4733364" cy="78076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Dynamically generated</a:t>
            </a:r>
          </a:p>
        </p:txBody>
      </p:sp>
      <p:sp>
        <p:nvSpPr>
          <p:cNvPr id="16" name="Rectangle: Rounded Corners 15">
            <a:extLst>
              <a:ext uri="{FF2B5EF4-FFF2-40B4-BE49-F238E27FC236}">
                <a16:creationId xmlns:a16="http://schemas.microsoft.com/office/drawing/2014/main" id="{D08F7AF2-F169-4499-9642-9FB204BD7E6B}"/>
              </a:ext>
            </a:extLst>
          </p:cNvPr>
          <p:cNvSpPr/>
          <p:nvPr/>
        </p:nvSpPr>
        <p:spPr>
          <a:xfrm>
            <a:off x="7167282" y="4292463"/>
            <a:ext cx="4378124" cy="780769"/>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err="1"/>
              <a:t>ConvertTo-PSHTMLTable</a:t>
            </a:r>
            <a:endParaRPr lang="en-US" sz="3200" dirty="0"/>
          </a:p>
        </p:txBody>
      </p:sp>
      <p:sp>
        <p:nvSpPr>
          <p:cNvPr id="17" name="Rectangle: Rounded Corners 16">
            <a:extLst>
              <a:ext uri="{FF2B5EF4-FFF2-40B4-BE49-F238E27FC236}">
                <a16:creationId xmlns:a16="http://schemas.microsoft.com/office/drawing/2014/main" id="{1C92EB62-F198-4C65-8D62-FEDED1759B78}"/>
              </a:ext>
            </a:extLst>
          </p:cNvPr>
          <p:cNvSpPr/>
          <p:nvPr/>
        </p:nvSpPr>
        <p:spPr>
          <a:xfrm>
            <a:off x="646594" y="4308415"/>
            <a:ext cx="4796065" cy="780769"/>
          </a:xfrm>
          <a:prstGeom prst="roundRect">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err="1"/>
              <a:t>Table,Thead</a:t>
            </a:r>
            <a:r>
              <a:rPr lang="en-US" sz="3200" dirty="0"/>
              <a:t> / Tr / </a:t>
            </a:r>
            <a:r>
              <a:rPr lang="en-US" sz="3200" dirty="0" err="1"/>
              <a:t>tbody</a:t>
            </a:r>
            <a:r>
              <a:rPr lang="en-US" sz="3200" dirty="0"/>
              <a:t>…</a:t>
            </a:r>
          </a:p>
        </p:txBody>
      </p:sp>
      <p:sp>
        <p:nvSpPr>
          <p:cNvPr id="20" name="Arrow: Right 19">
            <a:extLst>
              <a:ext uri="{FF2B5EF4-FFF2-40B4-BE49-F238E27FC236}">
                <a16:creationId xmlns:a16="http://schemas.microsoft.com/office/drawing/2014/main" id="{B63AC7F8-CE0C-4DDC-AED0-EE7849FED99D}"/>
              </a:ext>
            </a:extLst>
          </p:cNvPr>
          <p:cNvSpPr/>
          <p:nvPr/>
        </p:nvSpPr>
        <p:spPr>
          <a:xfrm rot="2788402">
            <a:off x="6707532" y="261273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E0CFB72E-1EA4-4DC8-9FC5-BEBFC4775668}"/>
              </a:ext>
            </a:extLst>
          </p:cNvPr>
          <p:cNvSpPr/>
          <p:nvPr/>
        </p:nvSpPr>
        <p:spPr>
          <a:xfrm rot="2788402">
            <a:off x="7663416" y="3866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1D0BB9F4-A8D6-487A-B81F-C78ACF392161}"/>
              </a:ext>
            </a:extLst>
          </p:cNvPr>
          <p:cNvSpPr/>
          <p:nvPr/>
        </p:nvSpPr>
        <p:spPr>
          <a:xfrm rot="7665506">
            <a:off x="4453580" y="259266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AFCF346-A852-4F9B-A055-DE5ADBE61290}"/>
              </a:ext>
            </a:extLst>
          </p:cNvPr>
          <p:cNvSpPr/>
          <p:nvPr/>
        </p:nvSpPr>
        <p:spPr>
          <a:xfrm rot="7695792">
            <a:off x="3569568" y="386658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26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0" grpId="0" animBg="1"/>
      <p:bldP spid="21"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AA7553E-507E-49CA-94BD-5AAC9AC1B035}"/>
              </a:ext>
            </a:extLst>
          </p:cNvPr>
          <p:cNvSpPr>
            <a:spLocks noGrp="1"/>
          </p:cNvSpPr>
          <p:nvPr>
            <p:ph type="ftr" sz="quarter" idx="11"/>
          </p:nvPr>
        </p:nvSpPr>
        <p:spPr/>
        <p:txBody>
          <a:bodyPr/>
          <a:lstStyle/>
          <a:p>
            <a:r>
              <a:rPr lang="en-US"/>
              <a:t>@stephanevg</a:t>
            </a:r>
          </a:p>
        </p:txBody>
      </p:sp>
      <p:pic>
        <p:nvPicPr>
          <p:cNvPr id="3" name="005_pshtml_tables">
            <a:hlinkClick r:id="" action="ppaction://media"/>
            <a:extLst>
              <a:ext uri="{FF2B5EF4-FFF2-40B4-BE49-F238E27FC236}">
                <a16:creationId xmlns:a16="http://schemas.microsoft.com/office/drawing/2014/main" id="{85F6A4C1-B756-4D17-B92F-37CFD3472DC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2091" y="165790"/>
            <a:ext cx="10421708" cy="5869854"/>
          </a:xfrm>
          <a:prstGeom prst="rect">
            <a:avLst/>
          </a:prstGeom>
        </p:spPr>
      </p:pic>
    </p:spTree>
    <p:extLst>
      <p:ext uri="{BB962C8B-B14F-4D97-AF65-F5344CB8AC3E}">
        <p14:creationId xmlns:p14="http://schemas.microsoft.com/office/powerpoint/2010/main" val="401820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8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CBBE0-0680-46B1-AF81-12E9CB361ABF}"/>
              </a:ext>
            </a:extLst>
          </p:cNvPr>
          <p:cNvSpPr>
            <a:spLocks noGrp="1"/>
          </p:cNvSpPr>
          <p:nvPr>
            <p:ph type="title"/>
          </p:nvPr>
        </p:nvSpPr>
        <p:spPr/>
        <p:txBody>
          <a:bodyPr/>
          <a:lstStyle/>
          <a:p>
            <a:r>
              <a:rPr lang="en-US" dirty="0"/>
              <a:t>PSHTML Includes</a:t>
            </a:r>
          </a:p>
        </p:txBody>
      </p:sp>
      <p:sp>
        <p:nvSpPr>
          <p:cNvPr id="4" name="Text Placeholder 3">
            <a:extLst>
              <a:ext uri="{FF2B5EF4-FFF2-40B4-BE49-F238E27FC236}">
                <a16:creationId xmlns:a16="http://schemas.microsoft.com/office/drawing/2014/main" id="{0BCE785D-E451-4216-9E85-183B121475A9}"/>
              </a:ext>
            </a:extLst>
          </p:cNvPr>
          <p:cNvSpPr>
            <a:spLocks noGrp="1"/>
          </p:cNvSpPr>
          <p:nvPr>
            <p:ph type="body" idx="1"/>
          </p:nvPr>
        </p:nvSpPr>
        <p:spPr/>
        <p:txBody>
          <a:bodyPr/>
          <a:lstStyle/>
          <a:p>
            <a:r>
              <a:rPr lang="en-US" dirty="0"/>
              <a:t>Reusing same code across pages</a:t>
            </a:r>
          </a:p>
        </p:txBody>
      </p:sp>
      <p:sp>
        <p:nvSpPr>
          <p:cNvPr id="2" name="Footer Placeholder 1">
            <a:extLst>
              <a:ext uri="{FF2B5EF4-FFF2-40B4-BE49-F238E27FC236}">
                <a16:creationId xmlns:a16="http://schemas.microsoft.com/office/drawing/2014/main" id="{0D99E483-6417-4B43-A9E3-32117B7A615D}"/>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978506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72F5-98DD-44B3-8309-C2309C722A3E}"/>
              </a:ext>
            </a:extLst>
          </p:cNvPr>
          <p:cNvSpPr>
            <a:spLocks noGrp="1"/>
          </p:cNvSpPr>
          <p:nvPr>
            <p:ph type="title"/>
          </p:nvPr>
        </p:nvSpPr>
        <p:spPr/>
        <p:txBody>
          <a:bodyPr/>
          <a:lstStyle/>
          <a:p>
            <a:r>
              <a:rPr lang="en-US" dirty="0"/>
              <a:t>PSHTML: Includes</a:t>
            </a:r>
          </a:p>
        </p:txBody>
      </p:sp>
      <p:sp>
        <p:nvSpPr>
          <p:cNvPr id="4" name="Footer Placeholder 3">
            <a:extLst>
              <a:ext uri="{FF2B5EF4-FFF2-40B4-BE49-F238E27FC236}">
                <a16:creationId xmlns:a16="http://schemas.microsoft.com/office/drawing/2014/main" id="{2EB13217-C93F-40F5-A9A5-BCE297361B9B}"/>
              </a:ext>
            </a:extLst>
          </p:cNvPr>
          <p:cNvSpPr>
            <a:spLocks noGrp="1"/>
          </p:cNvSpPr>
          <p:nvPr>
            <p:ph type="ftr" sz="quarter" idx="11"/>
          </p:nvPr>
        </p:nvSpPr>
        <p:spPr/>
        <p:txBody>
          <a:bodyPr/>
          <a:lstStyle/>
          <a:p>
            <a:r>
              <a:rPr lang="en-US"/>
              <a:t>@stephanevg</a:t>
            </a:r>
          </a:p>
        </p:txBody>
      </p:sp>
      <p:sp>
        <p:nvSpPr>
          <p:cNvPr id="6" name="Content Placeholder 2">
            <a:extLst>
              <a:ext uri="{FF2B5EF4-FFF2-40B4-BE49-F238E27FC236}">
                <a16:creationId xmlns:a16="http://schemas.microsoft.com/office/drawing/2014/main" id="{A9E8ABEA-E765-466C-9B51-3274B0A86581}"/>
              </a:ext>
            </a:extLst>
          </p:cNvPr>
          <p:cNvSpPr txBox="1">
            <a:spLocks/>
          </p:cNvSpPr>
          <p:nvPr/>
        </p:nvSpPr>
        <p:spPr>
          <a:xfrm>
            <a:off x="838200" y="1926160"/>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Encapsulate identical code blocks</a:t>
            </a:r>
          </a:p>
        </p:txBody>
      </p:sp>
      <p:sp>
        <p:nvSpPr>
          <p:cNvPr id="7" name="Content Placeholder 2">
            <a:extLst>
              <a:ext uri="{FF2B5EF4-FFF2-40B4-BE49-F238E27FC236}">
                <a16:creationId xmlns:a16="http://schemas.microsoft.com/office/drawing/2014/main" id="{408EA4C8-46E2-48F5-9F39-D28B364344AA}"/>
              </a:ext>
            </a:extLst>
          </p:cNvPr>
          <p:cNvSpPr txBox="1">
            <a:spLocks/>
          </p:cNvSpPr>
          <p:nvPr/>
        </p:nvSpPr>
        <p:spPr>
          <a:xfrm>
            <a:off x="838200" y="2706426"/>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Code reuse</a:t>
            </a:r>
          </a:p>
        </p:txBody>
      </p:sp>
      <p:sp>
        <p:nvSpPr>
          <p:cNvPr id="8" name="Content Placeholder 2">
            <a:extLst>
              <a:ext uri="{FF2B5EF4-FFF2-40B4-BE49-F238E27FC236}">
                <a16:creationId xmlns:a16="http://schemas.microsoft.com/office/drawing/2014/main" id="{57A0471D-5444-4787-AE27-43A346FE6904}"/>
              </a:ext>
            </a:extLst>
          </p:cNvPr>
          <p:cNvSpPr txBox="1">
            <a:spLocks/>
          </p:cNvSpPr>
          <p:nvPr/>
        </p:nvSpPr>
        <p:spPr>
          <a:xfrm>
            <a:off x="838200" y="3616944"/>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Reduce the refactoring scope</a:t>
            </a:r>
          </a:p>
        </p:txBody>
      </p:sp>
    </p:spTree>
    <p:extLst>
      <p:ext uri="{BB962C8B-B14F-4D97-AF65-F5344CB8AC3E}">
        <p14:creationId xmlns:p14="http://schemas.microsoft.com/office/powerpoint/2010/main" val="268252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DD6AF52-BA50-4F7F-ABDB-A9DA5CEBAEE5}"/>
              </a:ext>
            </a:extLst>
          </p:cNvPr>
          <p:cNvSpPr>
            <a:spLocks noGrp="1"/>
          </p:cNvSpPr>
          <p:nvPr>
            <p:ph type="subTitle" idx="1"/>
          </p:nvPr>
        </p:nvSpPr>
        <p:spPr/>
        <p:txBody>
          <a:bodyPr/>
          <a:lstStyle/>
          <a:p>
            <a:r>
              <a:rPr lang="en-US" dirty="0"/>
              <a:t>Using includes</a:t>
            </a:r>
          </a:p>
        </p:txBody>
      </p:sp>
      <p:sp>
        <p:nvSpPr>
          <p:cNvPr id="4" name="Footer Placeholder 3">
            <a:extLst>
              <a:ext uri="{FF2B5EF4-FFF2-40B4-BE49-F238E27FC236}">
                <a16:creationId xmlns:a16="http://schemas.microsoft.com/office/drawing/2014/main" id="{1A129F6F-0321-4990-81A6-9AD02F8C6438}"/>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1569941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8FAADEB-C17F-4098-A1F0-4CB600965DC5}"/>
              </a:ext>
            </a:extLst>
          </p:cNvPr>
          <p:cNvSpPr>
            <a:spLocks noGrp="1"/>
          </p:cNvSpPr>
          <p:nvPr>
            <p:ph type="ftr" sz="quarter" idx="11"/>
          </p:nvPr>
        </p:nvSpPr>
        <p:spPr/>
        <p:txBody>
          <a:bodyPr/>
          <a:lstStyle/>
          <a:p>
            <a:r>
              <a:rPr lang="en-US"/>
              <a:t>@stephanevg</a:t>
            </a:r>
          </a:p>
        </p:txBody>
      </p:sp>
      <p:pic>
        <p:nvPicPr>
          <p:cNvPr id="2" name="006_pshtml_includes">
            <a:hlinkClick r:id="" action="ppaction://media"/>
            <a:extLst>
              <a:ext uri="{FF2B5EF4-FFF2-40B4-BE49-F238E27FC236}">
                <a16:creationId xmlns:a16="http://schemas.microsoft.com/office/drawing/2014/main" id="{46FC0265-2542-4BCF-A1CC-1B803F534F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6310" y="165790"/>
            <a:ext cx="11159379" cy="6285334"/>
          </a:xfrm>
          <a:prstGeom prst="rect">
            <a:avLst/>
          </a:prstGeom>
        </p:spPr>
      </p:pic>
    </p:spTree>
    <p:extLst>
      <p:ext uri="{BB962C8B-B14F-4D97-AF65-F5344CB8AC3E}">
        <p14:creationId xmlns:p14="http://schemas.microsoft.com/office/powerpoint/2010/main" val="134020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7C16B3-C7AA-4A7C-AFCC-160991F78490}"/>
              </a:ext>
            </a:extLst>
          </p:cNvPr>
          <p:cNvSpPr>
            <a:spLocks noGrp="1"/>
          </p:cNvSpPr>
          <p:nvPr>
            <p:ph type="title"/>
          </p:nvPr>
        </p:nvSpPr>
        <p:spPr/>
        <p:txBody>
          <a:bodyPr/>
          <a:lstStyle/>
          <a:p>
            <a:r>
              <a:rPr lang="en-US" dirty="0"/>
              <a:t>PSHTML: Using </a:t>
            </a:r>
            <a:r>
              <a:rPr lang="en-US" dirty="0" err="1"/>
              <a:t>powershell</a:t>
            </a:r>
            <a:endParaRPr lang="en-US" dirty="0"/>
          </a:p>
        </p:txBody>
      </p:sp>
      <p:sp>
        <p:nvSpPr>
          <p:cNvPr id="6" name="Text Placeholder 5">
            <a:extLst>
              <a:ext uri="{FF2B5EF4-FFF2-40B4-BE49-F238E27FC236}">
                <a16:creationId xmlns:a16="http://schemas.microsoft.com/office/drawing/2014/main" id="{04E45B88-E60B-474E-98D2-E5593A4FD354}"/>
              </a:ext>
            </a:extLst>
          </p:cNvPr>
          <p:cNvSpPr>
            <a:spLocks noGrp="1"/>
          </p:cNvSpPr>
          <p:nvPr>
            <p:ph type="body" idx="1"/>
          </p:nvPr>
        </p:nvSpPr>
        <p:spPr/>
        <p:txBody>
          <a:bodyPr/>
          <a:lstStyle/>
          <a:p>
            <a:r>
              <a:rPr lang="en-US" dirty="0"/>
              <a:t>Adding logic and using </a:t>
            </a:r>
            <a:r>
              <a:rPr lang="en-US" dirty="0" err="1"/>
              <a:t>powershell</a:t>
            </a:r>
            <a:r>
              <a:rPr lang="en-US" dirty="0"/>
              <a:t> modules</a:t>
            </a:r>
          </a:p>
        </p:txBody>
      </p:sp>
      <p:sp>
        <p:nvSpPr>
          <p:cNvPr id="4" name="Footer Placeholder 3">
            <a:extLst>
              <a:ext uri="{FF2B5EF4-FFF2-40B4-BE49-F238E27FC236}">
                <a16:creationId xmlns:a16="http://schemas.microsoft.com/office/drawing/2014/main" id="{02934D6B-351B-4974-BF97-9081F2254015}"/>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768164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12981C-AFAA-4D44-B914-AF7241097969}"/>
              </a:ext>
            </a:extLst>
          </p:cNvPr>
          <p:cNvSpPr>
            <a:spLocks noGrp="1"/>
          </p:cNvSpPr>
          <p:nvPr>
            <p:ph type="title"/>
          </p:nvPr>
        </p:nvSpPr>
        <p:spPr/>
        <p:txBody>
          <a:bodyPr/>
          <a:lstStyle/>
          <a:p>
            <a:r>
              <a:rPr lang="en-US" dirty="0"/>
              <a:t>Using </a:t>
            </a:r>
            <a:r>
              <a:rPr lang="en-US" dirty="0" err="1"/>
              <a:t>powershell</a:t>
            </a:r>
            <a:endParaRPr lang="en-US" dirty="0"/>
          </a:p>
        </p:txBody>
      </p:sp>
      <p:sp>
        <p:nvSpPr>
          <p:cNvPr id="9" name="Text Placeholder 8">
            <a:extLst>
              <a:ext uri="{FF2B5EF4-FFF2-40B4-BE49-F238E27FC236}">
                <a16:creationId xmlns:a16="http://schemas.microsoft.com/office/drawing/2014/main" id="{2F361A4A-7D3B-40E3-8032-87F42B367404}"/>
              </a:ext>
            </a:extLst>
          </p:cNvPr>
          <p:cNvSpPr>
            <a:spLocks noGrp="1"/>
          </p:cNvSpPr>
          <p:nvPr>
            <p:ph type="body" idx="1"/>
          </p:nvPr>
        </p:nvSpPr>
        <p:spPr>
          <a:xfrm>
            <a:off x="889001" y="1271383"/>
            <a:ext cx="5157787" cy="488016"/>
          </a:xfrm>
        </p:spPr>
        <p:txBody>
          <a:bodyPr/>
          <a:lstStyle/>
          <a:p>
            <a:r>
              <a:rPr lang="en-US" dirty="0"/>
              <a:t>All </a:t>
            </a:r>
            <a:r>
              <a:rPr lang="en-US" dirty="0" err="1"/>
              <a:t>powershell</a:t>
            </a:r>
            <a:r>
              <a:rPr lang="en-US" dirty="0"/>
              <a:t> logic is available</a:t>
            </a:r>
          </a:p>
        </p:txBody>
      </p:sp>
      <p:pic>
        <p:nvPicPr>
          <p:cNvPr id="8" name="Content Placeholder 7">
            <a:extLst>
              <a:ext uri="{FF2B5EF4-FFF2-40B4-BE49-F238E27FC236}">
                <a16:creationId xmlns:a16="http://schemas.microsoft.com/office/drawing/2014/main" id="{7D83009F-78F3-4B01-9731-7C7EAADD43AC}"/>
              </a:ext>
            </a:extLst>
          </p:cNvPr>
          <p:cNvPicPr>
            <a:picLocks noGrp="1" noChangeAspect="1"/>
          </p:cNvPicPr>
          <p:nvPr>
            <p:ph sz="half" idx="2"/>
          </p:nvPr>
        </p:nvPicPr>
        <p:blipFill rotWithShape="1">
          <a:blip r:embed="rId3"/>
          <a:srcRect l="10322"/>
          <a:stretch/>
        </p:blipFill>
        <p:spPr>
          <a:xfrm>
            <a:off x="327325" y="1958341"/>
            <a:ext cx="5425871" cy="4231322"/>
          </a:xfrm>
          <a:prstGeom prst="rect">
            <a:avLst/>
          </a:prstGeom>
        </p:spPr>
      </p:pic>
      <p:sp>
        <p:nvSpPr>
          <p:cNvPr id="10" name="Text Placeholder 9">
            <a:extLst>
              <a:ext uri="{FF2B5EF4-FFF2-40B4-BE49-F238E27FC236}">
                <a16:creationId xmlns:a16="http://schemas.microsoft.com/office/drawing/2014/main" id="{BD56E6D5-7EA1-4C37-AE70-342D0B23E313}"/>
              </a:ext>
            </a:extLst>
          </p:cNvPr>
          <p:cNvSpPr>
            <a:spLocks noGrp="1"/>
          </p:cNvSpPr>
          <p:nvPr>
            <p:ph type="body" sz="quarter" idx="3"/>
          </p:nvPr>
        </p:nvSpPr>
        <p:spPr>
          <a:xfrm>
            <a:off x="6096000" y="1311724"/>
            <a:ext cx="5183188" cy="447675"/>
          </a:xfrm>
        </p:spPr>
        <p:txBody>
          <a:bodyPr/>
          <a:lstStyle/>
          <a:p>
            <a:r>
              <a:rPr lang="en-US" dirty="0"/>
              <a:t>use any </a:t>
            </a:r>
            <a:r>
              <a:rPr lang="en-US" dirty="0" err="1"/>
              <a:t>powershell</a:t>
            </a:r>
            <a:r>
              <a:rPr lang="en-US" dirty="0"/>
              <a:t> module</a:t>
            </a:r>
          </a:p>
        </p:txBody>
      </p:sp>
      <p:sp>
        <p:nvSpPr>
          <p:cNvPr id="11" name="Content Placeholder 10">
            <a:extLst>
              <a:ext uri="{FF2B5EF4-FFF2-40B4-BE49-F238E27FC236}">
                <a16:creationId xmlns:a16="http://schemas.microsoft.com/office/drawing/2014/main" id="{252BCFE2-B242-4108-BA24-904D23A54B3C}"/>
              </a:ext>
            </a:extLst>
          </p:cNvPr>
          <p:cNvSpPr>
            <a:spLocks noGrp="1"/>
          </p:cNvSpPr>
          <p:nvPr>
            <p:ph sz="quarter" idx="4"/>
          </p:nvPr>
        </p:nvSpPr>
        <p:spPr/>
        <p:txBody>
          <a:bodyPr/>
          <a:lstStyle/>
          <a:p>
            <a:endParaRPr lang="en-US"/>
          </a:p>
        </p:txBody>
      </p:sp>
      <p:sp>
        <p:nvSpPr>
          <p:cNvPr id="4" name="Footer Placeholder 3">
            <a:extLst>
              <a:ext uri="{FF2B5EF4-FFF2-40B4-BE49-F238E27FC236}">
                <a16:creationId xmlns:a16="http://schemas.microsoft.com/office/drawing/2014/main" id="{79F52B42-CA14-498D-8CD3-EE683A684488}"/>
              </a:ext>
            </a:extLst>
          </p:cNvPr>
          <p:cNvSpPr>
            <a:spLocks noGrp="1"/>
          </p:cNvSpPr>
          <p:nvPr>
            <p:ph type="ftr" sz="quarter" idx="11"/>
          </p:nvPr>
        </p:nvSpPr>
        <p:spPr/>
        <p:txBody>
          <a:bodyPr/>
          <a:lstStyle/>
          <a:p>
            <a:r>
              <a:rPr lang="en-US"/>
              <a:t>@stephanevg</a:t>
            </a:r>
          </a:p>
        </p:txBody>
      </p:sp>
      <p:pic>
        <p:nvPicPr>
          <p:cNvPr id="12" name="Picture 11">
            <a:extLst>
              <a:ext uri="{FF2B5EF4-FFF2-40B4-BE49-F238E27FC236}">
                <a16:creationId xmlns:a16="http://schemas.microsoft.com/office/drawing/2014/main" id="{867E04B9-0036-4441-B349-884AAE576BF9}"/>
              </a:ext>
            </a:extLst>
          </p:cNvPr>
          <p:cNvPicPr>
            <a:picLocks noChangeAspect="1"/>
          </p:cNvPicPr>
          <p:nvPr/>
        </p:nvPicPr>
        <p:blipFill>
          <a:blip r:embed="rId4"/>
          <a:stretch>
            <a:fillRect/>
          </a:stretch>
        </p:blipFill>
        <p:spPr>
          <a:xfrm>
            <a:off x="5892864" y="1958341"/>
            <a:ext cx="5741859" cy="4231322"/>
          </a:xfrm>
          <a:prstGeom prst="rect">
            <a:avLst/>
          </a:prstGeom>
        </p:spPr>
      </p:pic>
    </p:spTree>
    <p:extLst>
      <p:ext uri="{BB962C8B-B14F-4D97-AF65-F5344CB8AC3E}">
        <p14:creationId xmlns:p14="http://schemas.microsoft.com/office/powerpoint/2010/main" val="14036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C28EA4F6-E1DB-43E3-BF8C-9AEE9717D957}"/>
              </a:ext>
            </a:extLst>
          </p:cNvPr>
          <p:cNvSpPr>
            <a:spLocks noGrp="1"/>
          </p:cNvSpPr>
          <p:nvPr>
            <p:ph type="subTitle" idx="1"/>
          </p:nvPr>
        </p:nvSpPr>
        <p:spPr/>
        <p:txBody>
          <a:bodyPr/>
          <a:lstStyle/>
          <a:p>
            <a:r>
              <a:rPr lang="en-US" dirty="0"/>
              <a:t>Using all the power of </a:t>
            </a:r>
            <a:r>
              <a:rPr lang="en-US" dirty="0" err="1"/>
              <a:t>powershell</a:t>
            </a:r>
            <a:endParaRPr lang="en-US" dirty="0"/>
          </a:p>
        </p:txBody>
      </p:sp>
      <p:sp>
        <p:nvSpPr>
          <p:cNvPr id="7" name="Footer Placeholder 6">
            <a:extLst>
              <a:ext uri="{FF2B5EF4-FFF2-40B4-BE49-F238E27FC236}">
                <a16:creationId xmlns:a16="http://schemas.microsoft.com/office/drawing/2014/main" id="{3A340EB9-2C1A-479A-A789-3B56E8ED3ABE}"/>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788294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B6DAF7-55A6-4829-9924-08FB564237E9}"/>
              </a:ext>
            </a:extLst>
          </p:cNvPr>
          <p:cNvSpPr>
            <a:spLocks noGrp="1"/>
          </p:cNvSpPr>
          <p:nvPr>
            <p:ph type="ftr" sz="quarter" idx="11"/>
          </p:nvPr>
        </p:nvSpPr>
        <p:spPr/>
        <p:txBody>
          <a:bodyPr/>
          <a:lstStyle/>
          <a:p>
            <a:r>
              <a:rPr lang="en-US"/>
              <a:t>@stephanevg</a:t>
            </a:r>
          </a:p>
        </p:txBody>
      </p:sp>
      <p:pic>
        <p:nvPicPr>
          <p:cNvPr id="4" name="006_pshtml_logic">
            <a:hlinkClick r:id="" action="ppaction://media"/>
            <a:extLst>
              <a:ext uri="{FF2B5EF4-FFF2-40B4-BE49-F238E27FC236}">
                <a16:creationId xmlns:a16="http://schemas.microsoft.com/office/drawing/2014/main" id="{24FFA76C-2316-4626-B62B-7F0C5FB66E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2730" y="165790"/>
            <a:ext cx="10681069" cy="6015935"/>
          </a:xfrm>
          <a:prstGeom prst="rect">
            <a:avLst/>
          </a:prstGeom>
        </p:spPr>
      </p:pic>
    </p:spTree>
    <p:extLst>
      <p:ext uri="{BB962C8B-B14F-4D97-AF65-F5344CB8AC3E}">
        <p14:creationId xmlns:p14="http://schemas.microsoft.com/office/powerpoint/2010/main" val="277439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5CF7FF-F317-4BFD-87BD-01E20DE2426C}"/>
              </a:ext>
            </a:extLst>
          </p:cNvPr>
          <p:cNvSpPr>
            <a:spLocks noGrp="1"/>
          </p:cNvSpPr>
          <p:nvPr>
            <p:ph type="title"/>
          </p:nvPr>
        </p:nvSpPr>
        <p:spPr/>
        <p:txBody>
          <a:bodyPr/>
          <a:lstStyle/>
          <a:p>
            <a:r>
              <a:rPr lang="en-US" dirty="0"/>
              <a:t>Working with Assets</a:t>
            </a:r>
          </a:p>
        </p:txBody>
      </p:sp>
      <p:sp>
        <p:nvSpPr>
          <p:cNvPr id="5" name="Text Placeholder 4">
            <a:extLst>
              <a:ext uri="{FF2B5EF4-FFF2-40B4-BE49-F238E27FC236}">
                <a16:creationId xmlns:a16="http://schemas.microsoft.com/office/drawing/2014/main" id="{20D28518-D757-4011-A753-7289A9B80751}"/>
              </a:ext>
            </a:extLst>
          </p:cNvPr>
          <p:cNvSpPr>
            <a:spLocks noGrp="1"/>
          </p:cNvSpPr>
          <p:nvPr>
            <p:ph type="body" idx="1"/>
          </p:nvPr>
        </p:nvSpPr>
        <p:spPr/>
        <p:txBody>
          <a:bodyPr/>
          <a:lstStyle/>
          <a:p>
            <a:r>
              <a:rPr lang="en-US" dirty="0"/>
              <a:t>Adding power to your HTML pages</a:t>
            </a:r>
          </a:p>
          <a:p>
            <a:endParaRPr lang="en-US" dirty="0"/>
          </a:p>
        </p:txBody>
      </p:sp>
      <p:sp>
        <p:nvSpPr>
          <p:cNvPr id="3" name="Footer Placeholder 2">
            <a:extLst>
              <a:ext uri="{FF2B5EF4-FFF2-40B4-BE49-F238E27FC236}">
                <a16:creationId xmlns:a16="http://schemas.microsoft.com/office/drawing/2014/main" id="{1699BB9E-02A0-4618-BF81-79079A598AD4}"/>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495323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18F7-9BC2-4377-928C-3FD8589E5838}"/>
              </a:ext>
            </a:extLst>
          </p:cNvPr>
          <p:cNvSpPr>
            <a:spLocks noGrp="1"/>
          </p:cNvSpPr>
          <p:nvPr>
            <p:ph type="title"/>
          </p:nvPr>
        </p:nvSpPr>
        <p:spPr/>
        <p:txBody>
          <a:bodyPr/>
          <a:lstStyle/>
          <a:p>
            <a:r>
              <a:rPr lang="en-US" dirty="0"/>
              <a:t>PSHTML Assets</a:t>
            </a:r>
          </a:p>
        </p:txBody>
      </p:sp>
      <p:sp>
        <p:nvSpPr>
          <p:cNvPr id="6" name="Text Placeholder 5">
            <a:extLst>
              <a:ext uri="{FF2B5EF4-FFF2-40B4-BE49-F238E27FC236}">
                <a16:creationId xmlns:a16="http://schemas.microsoft.com/office/drawing/2014/main" id="{47248214-F699-4EFF-9429-0164B5EE531B}"/>
              </a:ext>
            </a:extLst>
          </p:cNvPr>
          <p:cNvSpPr>
            <a:spLocks noGrp="1"/>
          </p:cNvSpPr>
          <p:nvPr>
            <p:ph type="body" idx="1"/>
          </p:nvPr>
        </p:nvSpPr>
        <p:spPr/>
        <p:txBody>
          <a:bodyPr/>
          <a:lstStyle/>
          <a:p>
            <a:r>
              <a:rPr lang="en-US" dirty="0"/>
              <a:t>CSS</a:t>
            </a:r>
          </a:p>
        </p:txBody>
      </p:sp>
      <p:pic>
        <p:nvPicPr>
          <p:cNvPr id="5" name="Content Placeholder 4">
            <a:extLst>
              <a:ext uri="{FF2B5EF4-FFF2-40B4-BE49-F238E27FC236}">
                <a16:creationId xmlns:a16="http://schemas.microsoft.com/office/drawing/2014/main" id="{D8345011-68AD-4942-9385-31B7626C860C}"/>
              </a:ext>
            </a:extLst>
          </p:cNvPr>
          <p:cNvPicPr>
            <a:picLocks noGrp="1" noChangeAspect="1"/>
          </p:cNvPicPr>
          <p:nvPr>
            <p:ph sz="half" idx="2"/>
          </p:nvPr>
        </p:nvPicPr>
        <p:blipFill>
          <a:blip r:embed="rId2"/>
          <a:stretch>
            <a:fillRect/>
          </a:stretch>
        </p:blipFill>
        <p:spPr>
          <a:xfrm>
            <a:off x="550536" y="3150021"/>
            <a:ext cx="5010150" cy="781050"/>
          </a:xfrm>
          <a:prstGeom prst="rect">
            <a:avLst/>
          </a:prstGeom>
        </p:spPr>
      </p:pic>
      <p:sp>
        <p:nvSpPr>
          <p:cNvPr id="7" name="Text Placeholder 6">
            <a:extLst>
              <a:ext uri="{FF2B5EF4-FFF2-40B4-BE49-F238E27FC236}">
                <a16:creationId xmlns:a16="http://schemas.microsoft.com/office/drawing/2014/main" id="{89E5EF9A-F999-44ED-84ED-9015AA38BE4D}"/>
              </a:ext>
            </a:extLst>
          </p:cNvPr>
          <p:cNvSpPr>
            <a:spLocks noGrp="1"/>
          </p:cNvSpPr>
          <p:nvPr>
            <p:ph type="body" sz="quarter" idx="3"/>
          </p:nvPr>
        </p:nvSpPr>
        <p:spPr/>
        <p:txBody>
          <a:bodyPr/>
          <a:lstStyle/>
          <a:p>
            <a:r>
              <a:rPr lang="en-US" dirty="0"/>
              <a:t>Scripts (</a:t>
            </a:r>
            <a:r>
              <a:rPr lang="en-US" dirty="0" err="1"/>
              <a:t>Javascript</a:t>
            </a:r>
            <a:r>
              <a:rPr lang="en-US" dirty="0"/>
              <a:t>)</a:t>
            </a:r>
          </a:p>
        </p:txBody>
      </p:sp>
      <p:sp>
        <p:nvSpPr>
          <p:cNvPr id="8" name="Content Placeholder 7">
            <a:extLst>
              <a:ext uri="{FF2B5EF4-FFF2-40B4-BE49-F238E27FC236}">
                <a16:creationId xmlns:a16="http://schemas.microsoft.com/office/drawing/2014/main" id="{C1CA641E-6F7C-420D-BA98-029E11CAD344}"/>
              </a:ext>
            </a:extLst>
          </p:cNvPr>
          <p:cNvSpPr>
            <a:spLocks noGrp="1"/>
          </p:cNvSpPr>
          <p:nvPr>
            <p:ph sz="quarter" idx="4"/>
          </p:nvPr>
        </p:nvSpPr>
        <p:spPr/>
        <p:txBody>
          <a:bodyPr/>
          <a:lstStyle/>
          <a:p>
            <a:endParaRPr lang="en-US"/>
          </a:p>
        </p:txBody>
      </p:sp>
      <p:sp>
        <p:nvSpPr>
          <p:cNvPr id="4" name="Footer Placeholder 3">
            <a:extLst>
              <a:ext uri="{FF2B5EF4-FFF2-40B4-BE49-F238E27FC236}">
                <a16:creationId xmlns:a16="http://schemas.microsoft.com/office/drawing/2014/main" id="{422530BB-4325-495E-B732-46FB1BB06861}"/>
              </a:ext>
            </a:extLst>
          </p:cNvPr>
          <p:cNvSpPr>
            <a:spLocks noGrp="1"/>
          </p:cNvSpPr>
          <p:nvPr>
            <p:ph type="ftr" sz="quarter" idx="11"/>
          </p:nvPr>
        </p:nvSpPr>
        <p:spPr/>
        <p:txBody>
          <a:bodyPr/>
          <a:lstStyle/>
          <a:p>
            <a:r>
              <a:rPr lang="en-US"/>
              <a:t>@stephanevg</a:t>
            </a:r>
          </a:p>
        </p:txBody>
      </p:sp>
      <p:pic>
        <p:nvPicPr>
          <p:cNvPr id="9" name="Picture 8">
            <a:extLst>
              <a:ext uri="{FF2B5EF4-FFF2-40B4-BE49-F238E27FC236}">
                <a16:creationId xmlns:a16="http://schemas.microsoft.com/office/drawing/2014/main" id="{B260B34D-EE7A-4F98-B280-5A6BC664171C}"/>
              </a:ext>
            </a:extLst>
          </p:cNvPr>
          <p:cNvPicPr>
            <a:picLocks noChangeAspect="1"/>
          </p:cNvPicPr>
          <p:nvPr/>
        </p:nvPicPr>
        <p:blipFill>
          <a:blip r:embed="rId3"/>
          <a:stretch>
            <a:fillRect/>
          </a:stretch>
        </p:blipFill>
        <p:spPr>
          <a:xfrm>
            <a:off x="6277755" y="3257060"/>
            <a:ext cx="4972077" cy="521026"/>
          </a:xfrm>
          <a:prstGeom prst="rect">
            <a:avLst/>
          </a:prstGeom>
        </p:spPr>
      </p:pic>
    </p:spTree>
    <p:extLst>
      <p:ext uri="{BB962C8B-B14F-4D97-AF65-F5344CB8AC3E}">
        <p14:creationId xmlns:p14="http://schemas.microsoft.com/office/powerpoint/2010/main" val="3662804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1D888C-ADD3-4484-8CA4-C026E69964DD}"/>
              </a:ext>
            </a:extLst>
          </p:cNvPr>
          <p:cNvSpPr>
            <a:spLocks noGrp="1"/>
          </p:cNvSpPr>
          <p:nvPr>
            <p:ph type="title"/>
          </p:nvPr>
        </p:nvSpPr>
        <p:spPr/>
        <p:txBody>
          <a:bodyPr/>
          <a:lstStyle/>
          <a:p>
            <a:r>
              <a:rPr lang="en-US" dirty="0"/>
              <a:t>PSHTML Assets</a:t>
            </a:r>
          </a:p>
        </p:txBody>
      </p:sp>
      <p:pic>
        <p:nvPicPr>
          <p:cNvPr id="8" name="Content Placeholder 7">
            <a:extLst>
              <a:ext uri="{FF2B5EF4-FFF2-40B4-BE49-F238E27FC236}">
                <a16:creationId xmlns:a16="http://schemas.microsoft.com/office/drawing/2014/main" id="{2A90BA5D-696B-4EB3-A74B-F2A2A68541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9576" y="2130424"/>
            <a:ext cx="2597150" cy="2597150"/>
          </a:xfrm>
        </p:spPr>
      </p:pic>
      <p:sp>
        <p:nvSpPr>
          <p:cNvPr id="4" name="Footer Placeholder 3">
            <a:extLst>
              <a:ext uri="{FF2B5EF4-FFF2-40B4-BE49-F238E27FC236}">
                <a16:creationId xmlns:a16="http://schemas.microsoft.com/office/drawing/2014/main" id="{D14592D4-1744-4FCD-AF2D-1214F8F89350}"/>
              </a:ext>
            </a:extLst>
          </p:cNvPr>
          <p:cNvSpPr>
            <a:spLocks noGrp="1"/>
          </p:cNvSpPr>
          <p:nvPr>
            <p:ph type="ftr" sz="quarter" idx="11"/>
          </p:nvPr>
        </p:nvSpPr>
        <p:spPr/>
        <p:txBody>
          <a:bodyPr/>
          <a:lstStyle/>
          <a:p>
            <a:r>
              <a:rPr lang="en-US"/>
              <a:t>@stephanevg</a:t>
            </a:r>
          </a:p>
        </p:txBody>
      </p:sp>
      <p:pic>
        <p:nvPicPr>
          <p:cNvPr id="10" name="Picture 9">
            <a:extLst>
              <a:ext uri="{FF2B5EF4-FFF2-40B4-BE49-F238E27FC236}">
                <a16:creationId xmlns:a16="http://schemas.microsoft.com/office/drawing/2014/main" id="{4CE1A101-FEDD-48FF-9D61-45FA324A1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9" y="2109787"/>
            <a:ext cx="3810000" cy="2638425"/>
          </a:xfrm>
          <a:prstGeom prst="rect">
            <a:avLst/>
          </a:prstGeom>
        </p:spPr>
      </p:pic>
      <p:pic>
        <p:nvPicPr>
          <p:cNvPr id="12" name="Picture 11">
            <a:extLst>
              <a:ext uri="{FF2B5EF4-FFF2-40B4-BE49-F238E27FC236}">
                <a16:creationId xmlns:a16="http://schemas.microsoft.com/office/drawing/2014/main" id="{39591B7F-F7B5-4CA6-838C-1F22E46DC0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771" y="3012488"/>
            <a:ext cx="2857899" cy="724001"/>
          </a:xfrm>
          <a:prstGeom prst="rect">
            <a:avLst/>
          </a:prstGeom>
        </p:spPr>
      </p:pic>
    </p:spTree>
    <p:extLst>
      <p:ext uri="{BB962C8B-B14F-4D97-AF65-F5344CB8AC3E}">
        <p14:creationId xmlns:p14="http://schemas.microsoft.com/office/powerpoint/2010/main" val="320027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265A4E4-1C7A-490A-B339-F5A94B1751EF}"/>
              </a:ext>
            </a:extLst>
          </p:cNvPr>
          <p:cNvSpPr>
            <a:spLocks noGrp="1"/>
          </p:cNvSpPr>
          <p:nvPr>
            <p:ph type="subTitle" idx="1"/>
          </p:nvPr>
        </p:nvSpPr>
        <p:spPr/>
        <p:txBody>
          <a:bodyPr/>
          <a:lstStyle/>
          <a:p>
            <a:r>
              <a:rPr lang="en-US" dirty="0"/>
              <a:t>Using assets – integrating external libraries in your PSHTML scripts</a:t>
            </a:r>
          </a:p>
        </p:txBody>
      </p:sp>
      <p:sp>
        <p:nvSpPr>
          <p:cNvPr id="4" name="Footer Placeholder 3">
            <a:extLst>
              <a:ext uri="{FF2B5EF4-FFF2-40B4-BE49-F238E27FC236}">
                <a16:creationId xmlns:a16="http://schemas.microsoft.com/office/drawing/2014/main" id="{47B7224D-120C-470E-8948-BDA2A0F8FE5D}"/>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660399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F0D7BB0-4715-4823-932F-692C46647519}"/>
              </a:ext>
            </a:extLst>
          </p:cNvPr>
          <p:cNvSpPr>
            <a:spLocks noGrp="1"/>
          </p:cNvSpPr>
          <p:nvPr>
            <p:ph type="ftr" sz="quarter" idx="11"/>
          </p:nvPr>
        </p:nvSpPr>
        <p:spPr/>
        <p:txBody>
          <a:bodyPr/>
          <a:lstStyle/>
          <a:p>
            <a:r>
              <a:rPr lang="en-US"/>
              <a:t>@stephanevg</a:t>
            </a:r>
          </a:p>
        </p:txBody>
      </p:sp>
      <p:pic>
        <p:nvPicPr>
          <p:cNvPr id="4" name="007.1_pshtml_assets">
            <a:hlinkClick r:id="" action="ppaction://media"/>
            <a:extLst>
              <a:ext uri="{FF2B5EF4-FFF2-40B4-BE49-F238E27FC236}">
                <a16:creationId xmlns:a16="http://schemas.microsoft.com/office/drawing/2014/main" id="{A8EC41C9-257E-4306-8037-FE38FF4A6C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5775" y="211505"/>
            <a:ext cx="11239500" cy="6330461"/>
          </a:xfrm>
          <a:prstGeom prst="rect">
            <a:avLst/>
          </a:prstGeom>
        </p:spPr>
      </p:pic>
    </p:spTree>
    <p:extLst>
      <p:ext uri="{BB962C8B-B14F-4D97-AF65-F5344CB8AC3E}">
        <p14:creationId xmlns:p14="http://schemas.microsoft.com/office/powerpoint/2010/main" val="57374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F4C965-F4CE-41D0-BE50-AEAFDFB45A98}"/>
              </a:ext>
            </a:extLst>
          </p:cNvPr>
          <p:cNvSpPr>
            <a:spLocks noGrp="1"/>
          </p:cNvSpPr>
          <p:nvPr>
            <p:ph type="title"/>
          </p:nvPr>
        </p:nvSpPr>
        <p:spPr/>
        <p:txBody>
          <a:bodyPr/>
          <a:lstStyle/>
          <a:p>
            <a:r>
              <a:rPr lang="en-US" dirty="0"/>
              <a:t>Making it look pretty</a:t>
            </a:r>
          </a:p>
        </p:txBody>
      </p:sp>
      <p:sp>
        <p:nvSpPr>
          <p:cNvPr id="4" name="Text Placeholder 3">
            <a:extLst>
              <a:ext uri="{FF2B5EF4-FFF2-40B4-BE49-F238E27FC236}">
                <a16:creationId xmlns:a16="http://schemas.microsoft.com/office/drawing/2014/main" id="{A1935FEE-05FF-41FA-9AB6-6E26ADE443F6}"/>
              </a:ext>
            </a:extLst>
          </p:cNvPr>
          <p:cNvSpPr>
            <a:spLocks noGrp="1"/>
          </p:cNvSpPr>
          <p:nvPr>
            <p:ph type="body" idx="1"/>
          </p:nvPr>
        </p:nvSpPr>
        <p:spPr/>
        <p:txBody>
          <a:bodyPr/>
          <a:lstStyle/>
          <a:p>
            <a:r>
              <a:rPr lang="en-US" dirty="0"/>
              <a:t>Using bootstrap</a:t>
            </a:r>
          </a:p>
        </p:txBody>
      </p:sp>
      <p:sp>
        <p:nvSpPr>
          <p:cNvPr id="2" name="Footer Placeholder 1">
            <a:extLst>
              <a:ext uri="{FF2B5EF4-FFF2-40B4-BE49-F238E27FC236}">
                <a16:creationId xmlns:a16="http://schemas.microsoft.com/office/drawing/2014/main" id="{03090F98-70CB-40D0-9B95-DD4BA2D3BD6E}"/>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521456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662027-484E-4725-97EC-663205366E4F}"/>
              </a:ext>
            </a:extLst>
          </p:cNvPr>
          <p:cNvSpPr>
            <a:spLocks noGrp="1"/>
          </p:cNvSpPr>
          <p:nvPr>
            <p:ph type="title"/>
          </p:nvPr>
        </p:nvSpPr>
        <p:spPr/>
        <p:txBody>
          <a:bodyPr/>
          <a:lstStyle/>
          <a:p>
            <a:r>
              <a:rPr lang="en-US" dirty="0"/>
              <a:t>Twitter Bootstrap </a:t>
            </a:r>
          </a:p>
        </p:txBody>
      </p:sp>
      <p:sp>
        <p:nvSpPr>
          <p:cNvPr id="4" name="Footer Placeholder 3">
            <a:extLst>
              <a:ext uri="{FF2B5EF4-FFF2-40B4-BE49-F238E27FC236}">
                <a16:creationId xmlns:a16="http://schemas.microsoft.com/office/drawing/2014/main" id="{803C7868-4B62-4944-BD05-6EB1947E922D}"/>
              </a:ext>
            </a:extLst>
          </p:cNvPr>
          <p:cNvSpPr>
            <a:spLocks noGrp="1"/>
          </p:cNvSpPr>
          <p:nvPr>
            <p:ph type="ftr" sz="quarter" idx="11"/>
          </p:nvPr>
        </p:nvSpPr>
        <p:spPr/>
        <p:txBody>
          <a:bodyPr/>
          <a:lstStyle/>
          <a:p>
            <a:r>
              <a:rPr lang="en-US"/>
              <a:t>@stephanevg</a:t>
            </a:r>
          </a:p>
        </p:txBody>
      </p:sp>
      <p:sp>
        <p:nvSpPr>
          <p:cNvPr id="7" name="Content Placeholder 2">
            <a:extLst>
              <a:ext uri="{FF2B5EF4-FFF2-40B4-BE49-F238E27FC236}">
                <a16:creationId xmlns:a16="http://schemas.microsoft.com/office/drawing/2014/main" id="{FA5E87D7-0FE6-4D97-9B5F-E3DBBCF66D9C}"/>
              </a:ext>
            </a:extLst>
          </p:cNvPr>
          <p:cNvSpPr txBox="1">
            <a:spLocks/>
          </p:cNvSpPr>
          <p:nvPr/>
        </p:nvSpPr>
        <p:spPr>
          <a:xfrm>
            <a:off x="838200" y="1664435"/>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Simplify styling</a:t>
            </a:r>
          </a:p>
        </p:txBody>
      </p:sp>
      <p:sp>
        <p:nvSpPr>
          <p:cNvPr id="8" name="Content Placeholder 2">
            <a:extLst>
              <a:ext uri="{FF2B5EF4-FFF2-40B4-BE49-F238E27FC236}">
                <a16:creationId xmlns:a16="http://schemas.microsoft.com/office/drawing/2014/main" id="{F0005AFC-9855-4908-839A-88C415F40531}"/>
              </a:ext>
            </a:extLst>
          </p:cNvPr>
          <p:cNvSpPr txBox="1">
            <a:spLocks/>
          </p:cNvSpPr>
          <p:nvPr/>
        </p:nvSpPr>
        <p:spPr>
          <a:xfrm>
            <a:off x="838200" y="2603644"/>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Responsive</a:t>
            </a:r>
          </a:p>
        </p:txBody>
      </p:sp>
      <p:sp>
        <p:nvSpPr>
          <p:cNvPr id="9" name="Content Placeholder 2">
            <a:extLst>
              <a:ext uri="{FF2B5EF4-FFF2-40B4-BE49-F238E27FC236}">
                <a16:creationId xmlns:a16="http://schemas.microsoft.com/office/drawing/2014/main" id="{723D4EE7-5DDC-4B89-9B96-64FDA9ACA5A3}"/>
              </a:ext>
            </a:extLst>
          </p:cNvPr>
          <p:cNvSpPr txBox="1">
            <a:spLocks/>
          </p:cNvSpPr>
          <p:nvPr/>
        </p:nvSpPr>
        <p:spPr>
          <a:xfrm>
            <a:off x="838199" y="3542853"/>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Very popular in web dev  community</a:t>
            </a:r>
          </a:p>
        </p:txBody>
      </p:sp>
      <p:sp>
        <p:nvSpPr>
          <p:cNvPr id="10" name="Content Placeholder 2">
            <a:extLst>
              <a:ext uri="{FF2B5EF4-FFF2-40B4-BE49-F238E27FC236}">
                <a16:creationId xmlns:a16="http://schemas.microsoft.com/office/drawing/2014/main" id="{47A65AB0-C6A6-4C17-B848-7D9DB3C7561F}"/>
              </a:ext>
            </a:extLst>
          </p:cNvPr>
          <p:cNvSpPr txBox="1">
            <a:spLocks/>
          </p:cNvSpPr>
          <p:nvPr/>
        </p:nvSpPr>
        <p:spPr>
          <a:xfrm>
            <a:off x="838199" y="4482062"/>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Super easy to use</a:t>
            </a:r>
          </a:p>
        </p:txBody>
      </p:sp>
    </p:spTree>
    <p:extLst>
      <p:ext uri="{BB962C8B-B14F-4D97-AF65-F5344CB8AC3E}">
        <p14:creationId xmlns:p14="http://schemas.microsoft.com/office/powerpoint/2010/main" val="238749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9B5C6E1-DAD6-4397-83DB-653C82FEB9DF}"/>
              </a:ext>
            </a:extLst>
          </p:cNvPr>
          <p:cNvSpPr>
            <a:spLocks noGrp="1"/>
          </p:cNvSpPr>
          <p:nvPr>
            <p:ph type="subTitle" idx="1"/>
          </p:nvPr>
        </p:nvSpPr>
        <p:spPr>
          <a:xfrm>
            <a:off x="704473" y="3112115"/>
            <a:ext cx="11214625" cy="2541023"/>
          </a:xfrm>
        </p:spPr>
        <p:txBody>
          <a:bodyPr/>
          <a:lstStyle/>
          <a:p>
            <a:r>
              <a:rPr lang="en-US" dirty="0"/>
              <a:t>Developing with PSHTML and Bootstrap</a:t>
            </a:r>
          </a:p>
        </p:txBody>
      </p:sp>
      <p:sp>
        <p:nvSpPr>
          <p:cNvPr id="4" name="Footer Placeholder 3">
            <a:extLst>
              <a:ext uri="{FF2B5EF4-FFF2-40B4-BE49-F238E27FC236}">
                <a16:creationId xmlns:a16="http://schemas.microsoft.com/office/drawing/2014/main" id="{FE3F8FF6-B8AF-477C-830C-38DE11644923}"/>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443721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1FC2892-8469-428A-B89C-409299788347}"/>
              </a:ext>
            </a:extLst>
          </p:cNvPr>
          <p:cNvSpPr>
            <a:spLocks noGrp="1"/>
          </p:cNvSpPr>
          <p:nvPr>
            <p:ph type="ftr" sz="quarter" idx="11"/>
          </p:nvPr>
        </p:nvSpPr>
        <p:spPr/>
        <p:txBody>
          <a:bodyPr/>
          <a:lstStyle/>
          <a:p>
            <a:r>
              <a:rPr lang="en-US"/>
              <a:t>@stephanevg</a:t>
            </a:r>
          </a:p>
        </p:txBody>
      </p:sp>
      <p:pic>
        <p:nvPicPr>
          <p:cNvPr id="5" name="004_pshtml_dev_with_Bootstrap">
            <a:hlinkClick r:id="" action="ppaction://media"/>
            <a:extLst>
              <a:ext uri="{FF2B5EF4-FFF2-40B4-BE49-F238E27FC236}">
                <a16:creationId xmlns:a16="http://schemas.microsoft.com/office/drawing/2014/main" id="{2196AFC6-EBA0-4CB3-86AD-3D8FC0A462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4983" y="342060"/>
            <a:ext cx="10338816" cy="5815584"/>
          </a:xfrm>
          <a:prstGeom prst="rect">
            <a:avLst/>
          </a:prstGeom>
        </p:spPr>
      </p:pic>
    </p:spTree>
    <p:extLst>
      <p:ext uri="{BB962C8B-B14F-4D97-AF65-F5344CB8AC3E}">
        <p14:creationId xmlns:p14="http://schemas.microsoft.com/office/powerpoint/2010/main" val="35887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B33585-797B-4E64-8865-31E6BBD841A9}"/>
              </a:ext>
            </a:extLst>
          </p:cNvPr>
          <p:cNvSpPr>
            <a:spLocks noGrp="1"/>
          </p:cNvSpPr>
          <p:nvPr>
            <p:ph type="title"/>
          </p:nvPr>
        </p:nvSpPr>
        <p:spPr/>
        <p:txBody>
          <a:bodyPr/>
          <a:lstStyle/>
          <a:p>
            <a:r>
              <a:rPr lang="en-US" dirty="0"/>
              <a:t>Generating Charts in PSHTML</a:t>
            </a:r>
          </a:p>
        </p:txBody>
      </p:sp>
      <p:sp>
        <p:nvSpPr>
          <p:cNvPr id="4" name="Text Placeholder 3">
            <a:extLst>
              <a:ext uri="{FF2B5EF4-FFF2-40B4-BE49-F238E27FC236}">
                <a16:creationId xmlns:a16="http://schemas.microsoft.com/office/drawing/2014/main" id="{618AF905-0E16-4C6B-9FAA-07E3C3030457}"/>
              </a:ext>
            </a:extLst>
          </p:cNvPr>
          <p:cNvSpPr>
            <a:spLocks noGrp="1"/>
          </p:cNvSpPr>
          <p:nvPr>
            <p:ph type="body" idx="1"/>
          </p:nvPr>
        </p:nvSpPr>
        <p:spPr/>
        <p:txBody>
          <a:bodyPr/>
          <a:lstStyle/>
          <a:p>
            <a:r>
              <a:rPr lang="en-US" dirty="0"/>
              <a:t>Using Chart.js</a:t>
            </a:r>
          </a:p>
        </p:txBody>
      </p:sp>
      <p:sp>
        <p:nvSpPr>
          <p:cNvPr id="2" name="Footer Placeholder 1">
            <a:extLst>
              <a:ext uri="{FF2B5EF4-FFF2-40B4-BE49-F238E27FC236}">
                <a16:creationId xmlns:a16="http://schemas.microsoft.com/office/drawing/2014/main" id="{EB7A0775-A97B-40EA-B912-010DC510C152}"/>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66854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DBF5A-A121-4F06-B2B8-BD54E451FCFA}"/>
              </a:ext>
            </a:extLst>
          </p:cNvPr>
          <p:cNvSpPr>
            <a:spLocks noGrp="1"/>
          </p:cNvSpPr>
          <p:nvPr>
            <p:ph type="title"/>
          </p:nvPr>
        </p:nvSpPr>
        <p:spPr/>
        <p:txBody>
          <a:bodyPr/>
          <a:lstStyle/>
          <a:p>
            <a:r>
              <a:rPr lang="en-US" dirty="0"/>
              <a:t>PSHTML Charts</a:t>
            </a:r>
          </a:p>
        </p:txBody>
      </p:sp>
      <p:sp>
        <p:nvSpPr>
          <p:cNvPr id="4" name="Footer Placeholder 3">
            <a:extLst>
              <a:ext uri="{FF2B5EF4-FFF2-40B4-BE49-F238E27FC236}">
                <a16:creationId xmlns:a16="http://schemas.microsoft.com/office/drawing/2014/main" id="{8C06B885-5072-469F-A7C4-F99F988691D5}"/>
              </a:ext>
            </a:extLst>
          </p:cNvPr>
          <p:cNvSpPr>
            <a:spLocks noGrp="1"/>
          </p:cNvSpPr>
          <p:nvPr>
            <p:ph type="ftr" sz="quarter" idx="11"/>
          </p:nvPr>
        </p:nvSpPr>
        <p:spPr/>
        <p:txBody>
          <a:bodyPr/>
          <a:lstStyle/>
          <a:p>
            <a:r>
              <a:rPr lang="en-US"/>
              <a:t>@stephanevg</a:t>
            </a:r>
          </a:p>
        </p:txBody>
      </p:sp>
      <p:pic>
        <p:nvPicPr>
          <p:cNvPr id="7" name="Picture 6">
            <a:extLst>
              <a:ext uri="{FF2B5EF4-FFF2-40B4-BE49-F238E27FC236}">
                <a16:creationId xmlns:a16="http://schemas.microsoft.com/office/drawing/2014/main" id="{52521245-BD53-4EF6-AAEA-D943E6808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3591" y="1780750"/>
            <a:ext cx="3810000" cy="2638425"/>
          </a:xfrm>
          <a:prstGeom prst="rect">
            <a:avLst/>
          </a:prstGeom>
        </p:spPr>
      </p:pic>
      <p:sp>
        <p:nvSpPr>
          <p:cNvPr id="8" name="Content Placeholder 2">
            <a:extLst>
              <a:ext uri="{FF2B5EF4-FFF2-40B4-BE49-F238E27FC236}">
                <a16:creationId xmlns:a16="http://schemas.microsoft.com/office/drawing/2014/main" id="{D5A801E6-0073-4785-B3EF-94FC79396F2D}"/>
              </a:ext>
            </a:extLst>
          </p:cNvPr>
          <p:cNvSpPr txBox="1">
            <a:spLocks/>
          </p:cNvSpPr>
          <p:nvPr/>
        </p:nvSpPr>
        <p:spPr>
          <a:xfrm>
            <a:off x="838200" y="2006683"/>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Since version 7.1</a:t>
            </a:r>
          </a:p>
        </p:txBody>
      </p:sp>
      <p:sp>
        <p:nvSpPr>
          <p:cNvPr id="9" name="Content Placeholder 2">
            <a:extLst>
              <a:ext uri="{FF2B5EF4-FFF2-40B4-BE49-F238E27FC236}">
                <a16:creationId xmlns:a16="http://schemas.microsoft.com/office/drawing/2014/main" id="{E5CB3C25-EFBB-4676-A463-9B183214BF2C}"/>
              </a:ext>
            </a:extLst>
          </p:cNvPr>
          <p:cNvSpPr txBox="1">
            <a:spLocks/>
          </p:cNvSpPr>
          <p:nvPr/>
        </p:nvSpPr>
        <p:spPr>
          <a:xfrm>
            <a:off x="859799" y="2828134"/>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Uses chart.js library</a:t>
            </a:r>
          </a:p>
        </p:txBody>
      </p:sp>
      <p:sp>
        <p:nvSpPr>
          <p:cNvPr id="10" name="Content Placeholder 2">
            <a:extLst>
              <a:ext uri="{FF2B5EF4-FFF2-40B4-BE49-F238E27FC236}">
                <a16:creationId xmlns:a16="http://schemas.microsoft.com/office/drawing/2014/main" id="{CAA27942-20B6-4432-86ED-E184E44C0110}"/>
              </a:ext>
            </a:extLst>
          </p:cNvPr>
          <p:cNvSpPr txBox="1">
            <a:spLocks/>
          </p:cNvSpPr>
          <p:nvPr/>
        </p:nvSpPr>
        <p:spPr>
          <a:xfrm>
            <a:off x="859799" y="3627503"/>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Draws the charts on canvas</a:t>
            </a:r>
          </a:p>
        </p:txBody>
      </p:sp>
    </p:spTree>
    <p:extLst>
      <p:ext uri="{BB962C8B-B14F-4D97-AF65-F5344CB8AC3E}">
        <p14:creationId xmlns:p14="http://schemas.microsoft.com/office/powerpoint/2010/main" val="138097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FACF5-E74E-4CF9-A42E-46B0D2649436}"/>
              </a:ext>
            </a:extLst>
          </p:cNvPr>
          <p:cNvSpPr>
            <a:spLocks noGrp="1"/>
          </p:cNvSpPr>
          <p:nvPr>
            <p:ph type="title"/>
          </p:nvPr>
        </p:nvSpPr>
        <p:spPr/>
        <p:txBody>
          <a:bodyPr/>
          <a:lstStyle/>
          <a:p>
            <a:r>
              <a:rPr lang="en-US" dirty="0"/>
              <a:t>PSHTML Charts</a:t>
            </a:r>
          </a:p>
        </p:txBody>
      </p:sp>
      <p:pic>
        <p:nvPicPr>
          <p:cNvPr id="6" name="Content Placeholder 5">
            <a:extLst>
              <a:ext uri="{FF2B5EF4-FFF2-40B4-BE49-F238E27FC236}">
                <a16:creationId xmlns:a16="http://schemas.microsoft.com/office/drawing/2014/main" id="{1BF61365-45B4-47F3-8B41-FEE5319850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486"/>
          <a:stretch/>
        </p:blipFill>
        <p:spPr>
          <a:xfrm>
            <a:off x="1211078" y="1837174"/>
            <a:ext cx="3814201" cy="3711216"/>
          </a:xfrm>
        </p:spPr>
      </p:pic>
      <p:sp>
        <p:nvSpPr>
          <p:cNvPr id="4" name="Footer Placeholder 3">
            <a:extLst>
              <a:ext uri="{FF2B5EF4-FFF2-40B4-BE49-F238E27FC236}">
                <a16:creationId xmlns:a16="http://schemas.microsoft.com/office/drawing/2014/main" id="{554582A4-1B02-4A32-9A45-E75215742DE7}"/>
              </a:ext>
            </a:extLst>
          </p:cNvPr>
          <p:cNvSpPr>
            <a:spLocks noGrp="1"/>
          </p:cNvSpPr>
          <p:nvPr>
            <p:ph type="ftr" sz="quarter" idx="11"/>
          </p:nvPr>
        </p:nvSpPr>
        <p:spPr/>
        <p:txBody>
          <a:bodyPr/>
          <a:lstStyle/>
          <a:p>
            <a:r>
              <a:rPr lang="en-US"/>
              <a:t>@stephanevg</a:t>
            </a:r>
          </a:p>
        </p:txBody>
      </p:sp>
      <p:pic>
        <p:nvPicPr>
          <p:cNvPr id="7" name="Picture 6">
            <a:extLst>
              <a:ext uri="{FF2B5EF4-FFF2-40B4-BE49-F238E27FC236}">
                <a16:creationId xmlns:a16="http://schemas.microsoft.com/office/drawing/2014/main" id="{F2542EDF-24DA-49D4-8B1A-8FD252D7B949}"/>
              </a:ext>
            </a:extLst>
          </p:cNvPr>
          <p:cNvPicPr>
            <a:picLocks noChangeAspect="1"/>
          </p:cNvPicPr>
          <p:nvPr/>
        </p:nvPicPr>
        <p:blipFill>
          <a:blip r:embed="rId3"/>
          <a:stretch>
            <a:fillRect/>
          </a:stretch>
        </p:blipFill>
        <p:spPr>
          <a:xfrm>
            <a:off x="6452060" y="1882241"/>
            <a:ext cx="3814201" cy="3708496"/>
          </a:xfrm>
          <a:prstGeom prst="rect">
            <a:avLst/>
          </a:prstGeom>
        </p:spPr>
      </p:pic>
    </p:spTree>
    <p:extLst>
      <p:ext uri="{BB962C8B-B14F-4D97-AF65-F5344CB8AC3E}">
        <p14:creationId xmlns:p14="http://schemas.microsoft.com/office/powerpoint/2010/main" val="2060677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469E-6CFF-4F7F-BA23-BE3CE66C3E5E}"/>
              </a:ext>
            </a:extLst>
          </p:cNvPr>
          <p:cNvSpPr>
            <a:spLocks noGrp="1"/>
          </p:cNvSpPr>
          <p:nvPr>
            <p:ph type="title"/>
          </p:nvPr>
        </p:nvSpPr>
        <p:spPr/>
        <p:txBody>
          <a:bodyPr/>
          <a:lstStyle/>
          <a:p>
            <a:r>
              <a:rPr lang="en-US" dirty="0"/>
              <a:t>PSHTML Charts</a:t>
            </a:r>
          </a:p>
        </p:txBody>
      </p:sp>
      <p:sp>
        <p:nvSpPr>
          <p:cNvPr id="4" name="Footer Placeholder 3">
            <a:extLst>
              <a:ext uri="{FF2B5EF4-FFF2-40B4-BE49-F238E27FC236}">
                <a16:creationId xmlns:a16="http://schemas.microsoft.com/office/drawing/2014/main" id="{42B41497-CF06-4405-BF7D-B7987C3DB88D}"/>
              </a:ext>
            </a:extLst>
          </p:cNvPr>
          <p:cNvSpPr>
            <a:spLocks noGrp="1"/>
          </p:cNvSpPr>
          <p:nvPr>
            <p:ph type="ftr" sz="quarter" idx="11"/>
          </p:nvPr>
        </p:nvSpPr>
        <p:spPr/>
        <p:txBody>
          <a:bodyPr/>
          <a:lstStyle/>
          <a:p>
            <a:r>
              <a:rPr lang="en-US"/>
              <a:t>@stephanevg</a:t>
            </a:r>
          </a:p>
        </p:txBody>
      </p:sp>
      <p:pic>
        <p:nvPicPr>
          <p:cNvPr id="5" name="Picture 4">
            <a:extLst>
              <a:ext uri="{FF2B5EF4-FFF2-40B4-BE49-F238E27FC236}">
                <a16:creationId xmlns:a16="http://schemas.microsoft.com/office/drawing/2014/main" id="{067A2EE0-1146-4610-A1DC-D1E88EBF3B7D}"/>
              </a:ext>
            </a:extLst>
          </p:cNvPr>
          <p:cNvPicPr>
            <a:picLocks noChangeAspect="1"/>
          </p:cNvPicPr>
          <p:nvPr/>
        </p:nvPicPr>
        <p:blipFill>
          <a:blip r:embed="rId2"/>
          <a:stretch>
            <a:fillRect/>
          </a:stretch>
        </p:blipFill>
        <p:spPr>
          <a:xfrm>
            <a:off x="6636403" y="1900086"/>
            <a:ext cx="4029075" cy="3800475"/>
          </a:xfrm>
          <a:prstGeom prst="rect">
            <a:avLst/>
          </a:prstGeom>
        </p:spPr>
      </p:pic>
      <p:pic>
        <p:nvPicPr>
          <p:cNvPr id="6" name="Content Placeholder 5">
            <a:extLst>
              <a:ext uri="{FF2B5EF4-FFF2-40B4-BE49-F238E27FC236}">
                <a16:creationId xmlns:a16="http://schemas.microsoft.com/office/drawing/2014/main" id="{0211285D-DC80-4603-8152-FF6821BB6E1B}"/>
              </a:ext>
            </a:extLst>
          </p:cNvPr>
          <p:cNvPicPr>
            <a:picLocks noGrp="1" noChangeAspect="1"/>
          </p:cNvPicPr>
          <p:nvPr>
            <p:ph idx="1"/>
          </p:nvPr>
        </p:nvPicPr>
        <p:blipFill>
          <a:blip r:embed="rId3"/>
          <a:stretch>
            <a:fillRect/>
          </a:stretch>
        </p:blipFill>
        <p:spPr>
          <a:xfrm>
            <a:off x="1326498" y="1828648"/>
            <a:ext cx="4229100" cy="3943350"/>
          </a:xfrm>
          <a:prstGeom prst="rect">
            <a:avLst/>
          </a:prstGeom>
        </p:spPr>
      </p:pic>
    </p:spTree>
    <p:extLst>
      <p:ext uri="{BB962C8B-B14F-4D97-AF65-F5344CB8AC3E}">
        <p14:creationId xmlns:p14="http://schemas.microsoft.com/office/powerpoint/2010/main" val="25543210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FD7125B-3E4C-44D5-989A-C45ECF362C54}"/>
              </a:ext>
            </a:extLst>
          </p:cNvPr>
          <p:cNvSpPr/>
          <p:nvPr/>
        </p:nvSpPr>
        <p:spPr>
          <a:xfrm>
            <a:off x="150157" y="903383"/>
            <a:ext cx="10987896" cy="532114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D2D5793-4FD9-4520-A397-4D371E69CE08}"/>
              </a:ext>
            </a:extLst>
          </p:cNvPr>
          <p:cNvGrpSpPr/>
          <p:nvPr/>
        </p:nvGrpSpPr>
        <p:grpSpPr>
          <a:xfrm>
            <a:off x="150157" y="1365817"/>
            <a:ext cx="6555442" cy="1404277"/>
            <a:chOff x="150157" y="1365817"/>
            <a:chExt cx="6555442" cy="1404277"/>
          </a:xfrm>
        </p:grpSpPr>
        <p:sp>
          <p:nvSpPr>
            <p:cNvPr id="10" name="Content Placeholder 4">
              <a:extLst>
                <a:ext uri="{FF2B5EF4-FFF2-40B4-BE49-F238E27FC236}">
                  <a16:creationId xmlns:a16="http://schemas.microsoft.com/office/drawing/2014/main" id="{CED66EA3-BF44-40AD-A97D-DDADF86E80B0}"/>
                </a:ext>
              </a:extLst>
            </p:cNvPr>
            <p:cNvSpPr txBox="1">
              <a:spLocks/>
            </p:cNvSpPr>
            <p:nvPr/>
          </p:nvSpPr>
          <p:spPr>
            <a:xfrm>
              <a:off x="618564" y="1590331"/>
              <a:ext cx="6087035" cy="1179763"/>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endParaRPr lang="en-US" sz="3200" dirty="0"/>
            </a:p>
          </p:txBody>
        </p:sp>
        <p:sp>
          <p:nvSpPr>
            <p:cNvPr id="19" name="Content Placeholder 4">
              <a:extLst>
                <a:ext uri="{FF2B5EF4-FFF2-40B4-BE49-F238E27FC236}">
                  <a16:creationId xmlns:a16="http://schemas.microsoft.com/office/drawing/2014/main" id="{43642354-4C22-4102-8DCB-64039BBF6290}"/>
                </a:ext>
              </a:extLst>
            </p:cNvPr>
            <p:cNvSpPr txBox="1">
              <a:spLocks/>
            </p:cNvSpPr>
            <p:nvPr/>
          </p:nvSpPr>
          <p:spPr>
            <a:xfrm>
              <a:off x="150157" y="1365817"/>
              <a:ext cx="1846732" cy="707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Data</a:t>
              </a:r>
            </a:p>
          </p:txBody>
        </p:sp>
      </p:grpSp>
      <p:sp>
        <p:nvSpPr>
          <p:cNvPr id="2" name="Title 1">
            <a:extLst>
              <a:ext uri="{FF2B5EF4-FFF2-40B4-BE49-F238E27FC236}">
                <a16:creationId xmlns:a16="http://schemas.microsoft.com/office/drawing/2014/main" id="{B5FDA56E-66DE-4AAF-A8D6-5DAF1DDADF78}"/>
              </a:ext>
            </a:extLst>
          </p:cNvPr>
          <p:cNvSpPr>
            <a:spLocks noGrp="1"/>
          </p:cNvSpPr>
          <p:nvPr>
            <p:ph type="title"/>
          </p:nvPr>
        </p:nvSpPr>
        <p:spPr/>
        <p:txBody>
          <a:bodyPr/>
          <a:lstStyle/>
          <a:p>
            <a:r>
              <a:rPr lang="en-US" dirty="0"/>
              <a:t>PSHTML Charts</a:t>
            </a:r>
          </a:p>
        </p:txBody>
      </p:sp>
      <p:sp>
        <p:nvSpPr>
          <p:cNvPr id="4" name="Footer Placeholder 3">
            <a:extLst>
              <a:ext uri="{FF2B5EF4-FFF2-40B4-BE49-F238E27FC236}">
                <a16:creationId xmlns:a16="http://schemas.microsoft.com/office/drawing/2014/main" id="{28B98B7D-638C-4F99-B35E-D9866B1FFCCE}"/>
              </a:ext>
            </a:extLst>
          </p:cNvPr>
          <p:cNvSpPr>
            <a:spLocks noGrp="1"/>
          </p:cNvSpPr>
          <p:nvPr>
            <p:ph type="ftr" sz="quarter" idx="11"/>
          </p:nvPr>
        </p:nvSpPr>
        <p:spPr/>
        <p:txBody>
          <a:bodyPr/>
          <a:lstStyle/>
          <a:p>
            <a:r>
              <a:rPr lang="en-US"/>
              <a:t>@stephanevg</a:t>
            </a:r>
          </a:p>
        </p:txBody>
      </p:sp>
      <p:grpSp>
        <p:nvGrpSpPr>
          <p:cNvPr id="25" name="Group 24">
            <a:extLst>
              <a:ext uri="{FF2B5EF4-FFF2-40B4-BE49-F238E27FC236}">
                <a16:creationId xmlns:a16="http://schemas.microsoft.com/office/drawing/2014/main" id="{0EA1338F-E5EE-43CF-83BB-AE9BBEFF1CCD}"/>
              </a:ext>
            </a:extLst>
          </p:cNvPr>
          <p:cNvGrpSpPr/>
          <p:nvPr/>
        </p:nvGrpSpPr>
        <p:grpSpPr>
          <a:xfrm>
            <a:off x="259975" y="4662078"/>
            <a:ext cx="10430437" cy="1402545"/>
            <a:chOff x="259975" y="4662078"/>
            <a:chExt cx="10430437" cy="1402545"/>
          </a:xfrm>
        </p:grpSpPr>
        <p:sp>
          <p:nvSpPr>
            <p:cNvPr id="14" name="Content Placeholder 4">
              <a:extLst>
                <a:ext uri="{FF2B5EF4-FFF2-40B4-BE49-F238E27FC236}">
                  <a16:creationId xmlns:a16="http://schemas.microsoft.com/office/drawing/2014/main" id="{E32E4994-ECD9-42A7-A1A0-B234CEE2D9ED}"/>
                </a:ext>
              </a:extLst>
            </p:cNvPr>
            <p:cNvSpPr txBox="1">
              <a:spLocks/>
            </p:cNvSpPr>
            <p:nvPr/>
          </p:nvSpPr>
          <p:spPr>
            <a:xfrm>
              <a:off x="618564" y="4868676"/>
              <a:ext cx="10071848" cy="119594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endParaRPr lang="en-US" sz="3200" dirty="0"/>
            </a:p>
          </p:txBody>
        </p:sp>
        <p:sp>
          <p:nvSpPr>
            <p:cNvPr id="9" name="Content Placeholder 4">
              <a:extLst>
                <a:ext uri="{FF2B5EF4-FFF2-40B4-BE49-F238E27FC236}">
                  <a16:creationId xmlns:a16="http://schemas.microsoft.com/office/drawing/2014/main" id="{B44FA0D9-9E17-44B9-B7A5-376FA1C6A8FC}"/>
                </a:ext>
              </a:extLst>
            </p:cNvPr>
            <p:cNvSpPr txBox="1">
              <a:spLocks/>
            </p:cNvSpPr>
            <p:nvPr/>
          </p:nvSpPr>
          <p:spPr>
            <a:xfrm>
              <a:off x="259975" y="4662078"/>
              <a:ext cx="2415990" cy="78076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Chart</a:t>
              </a:r>
            </a:p>
          </p:txBody>
        </p:sp>
      </p:grpSp>
      <p:grpSp>
        <p:nvGrpSpPr>
          <p:cNvPr id="24" name="Group 23">
            <a:extLst>
              <a:ext uri="{FF2B5EF4-FFF2-40B4-BE49-F238E27FC236}">
                <a16:creationId xmlns:a16="http://schemas.microsoft.com/office/drawing/2014/main" id="{9ABD99BC-7F91-4891-9712-A88A4B994209}"/>
              </a:ext>
            </a:extLst>
          </p:cNvPr>
          <p:cNvGrpSpPr/>
          <p:nvPr/>
        </p:nvGrpSpPr>
        <p:grpSpPr>
          <a:xfrm>
            <a:off x="150157" y="2953925"/>
            <a:ext cx="9028567" cy="1485933"/>
            <a:chOff x="150157" y="2953925"/>
            <a:chExt cx="9028567" cy="1485933"/>
          </a:xfrm>
        </p:grpSpPr>
        <p:sp>
          <p:nvSpPr>
            <p:cNvPr id="12" name="Content Placeholder 4">
              <a:extLst>
                <a:ext uri="{FF2B5EF4-FFF2-40B4-BE49-F238E27FC236}">
                  <a16:creationId xmlns:a16="http://schemas.microsoft.com/office/drawing/2014/main" id="{116CE33E-DA27-4AE0-A9D4-8E08818B62BB}"/>
                </a:ext>
              </a:extLst>
            </p:cNvPr>
            <p:cNvSpPr txBox="1">
              <a:spLocks/>
            </p:cNvSpPr>
            <p:nvPr/>
          </p:nvSpPr>
          <p:spPr>
            <a:xfrm>
              <a:off x="666736" y="3260095"/>
              <a:ext cx="8511988" cy="1179763"/>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endParaRPr lang="en-US" sz="3200" dirty="0"/>
            </a:p>
          </p:txBody>
        </p:sp>
        <p:sp>
          <p:nvSpPr>
            <p:cNvPr id="6" name="Content Placeholder 4">
              <a:extLst>
                <a:ext uri="{FF2B5EF4-FFF2-40B4-BE49-F238E27FC236}">
                  <a16:creationId xmlns:a16="http://schemas.microsoft.com/office/drawing/2014/main" id="{2D957146-0708-4071-ABA6-CA48F5638026}"/>
                </a:ext>
              </a:extLst>
            </p:cNvPr>
            <p:cNvSpPr txBox="1">
              <a:spLocks/>
            </p:cNvSpPr>
            <p:nvPr/>
          </p:nvSpPr>
          <p:spPr>
            <a:xfrm>
              <a:off x="150157" y="2953925"/>
              <a:ext cx="2256867" cy="78076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err="1"/>
                <a:t>DataSet</a:t>
              </a:r>
              <a:endParaRPr lang="en-US" sz="3200" dirty="0"/>
            </a:p>
          </p:txBody>
        </p:sp>
      </p:grpSp>
      <p:sp>
        <p:nvSpPr>
          <p:cNvPr id="7" name="Content Placeholder 4">
            <a:extLst>
              <a:ext uri="{FF2B5EF4-FFF2-40B4-BE49-F238E27FC236}">
                <a16:creationId xmlns:a16="http://schemas.microsoft.com/office/drawing/2014/main" id="{00216FC7-E6B2-484A-A802-932AA4CBED4F}"/>
              </a:ext>
            </a:extLst>
          </p:cNvPr>
          <p:cNvSpPr txBox="1">
            <a:spLocks/>
          </p:cNvSpPr>
          <p:nvPr/>
        </p:nvSpPr>
        <p:spPr>
          <a:xfrm>
            <a:off x="4466632" y="3492647"/>
            <a:ext cx="1971121" cy="78076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Label</a:t>
            </a:r>
          </a:p>
        </p:txBody>
      </p:sp>
      <p:sp>
        <p:nvSpPr>
          <p:cNvPr id="8" name="Content Placeholder 4">
            <a:extLst>
              <a:ext uri="{FF2B5EF4-FFF2-40B4-BE49-F238E27FC236}">
                <a16:creationId xmlns:a16="http://schemas.microsoft.com/office/drawing/2014/main" id="{8378B0CA-BF54-4070-AAC0-296DB4E2DE24}"/>
              </a:ext>
            </a:extLst>
          </p:cNvPr>
          <p:cNvSpPr txBox="1">
            <a:spLocks/>
          </p:cNvSpPr>
          <p:nvPr/>
        </p:nvSpPr>
        <p:spPr>
          <a:xfrm>
            <a:off x="6662941" y="3509458"/>
            <a:ext cx="1971122" cy="78076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Colors </a:t>
            </a:r>
          </a:p>
        </p:txBody>
      </p:sp>
      <p:sp>
        <p:nvSpPr>
          <p:cNvPr id="13" name="Content Placeholder 4">
            <a:extLst>
              <a:ext uri="{FF2B5EF4-FFF2-40B4-BE49-F238E27FC236}">
                <a16:creationId xmlns:a16="http://schemas.microsoft.com/office/drawing/2014/main" id="{EDD90138-6553-4048-98C4-95AE6327E257}"/>
              </a:ext>
            </a:extLst>
          </p:cNvPr>
          <p:cNvSpPr txBox="1">
            <a:spLocks/>
          </p:cNvSpPr>
          <p:nvPr/>
        </p:nvSpPr>
        <p:spPr>
          <a:xfrm>
            <a:off x="2509014" y="3475258"/>
            <a:ext cx="1732430" cy="78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Data</a:t>
            </a:r>
          </a:p>
        </p:txBody>
      </p:sp>
      <p:sp>
        <p:nvSpPr>
          <p:cNvPr id="15" name="Content Placeholder 4">
            <a:extLst>
              <a:ext uri="{FF2B5EF4-FFF2-40B4-BE49-F238E27FC236}">
                <a16:creationId xmlns:a16="http://schemas.microsoft.com/office/drawing/2014/main" id="{356BA2AC-8C04-446F-9C3D-63D1C8BA43C2}"/>
              </a:ext>
            </a:extLst>
          </p:cNvPr>
          <p:cNvSpPr txBox="1">
            <a:spLocks/>
          </p:cNvSpPr>
          <p:nvPr/>
        </p:nvSpPr>
        <p:spPr>
          <a:xfrm>
            <a:off x="2929224" y="5052462"/>
            <a:ext cx="2635622" cy="780769"/>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err="1"/>
              <a:t>DataSet</a:t>
            </a:r>
            <a:endParaRPr lang="en-US" sz="3200" dirty="0"/>
          </a:p>
        </p:txBody>
      </p:sp>
      <p:sp>
        <p:nvSpPr>
          <p:cNvPr id="16" name="Content Placeholder 4">
            <a:extLst>
              <a:ext uri="{FF2B5EF4-FFF2-40B4-BE49-F238E27FC236}">
                <a16:creationId xmlns:a16="http://schemas.microsoft.com/office/drawing/2014/main" id="{C4B83785-7435-48EB-8C6E-441A14486068}"/>
              </a:ext>
            </a:extLst>
          </p:cNvPr>
          <p:cNvSpPr txBox="1">
            <a:spLocks/>
          </p:cNvSpPr>
          <p:nvPr/>
        </p:nvSpPr>
        <p:spPr>
          <a:xfrm>
            <a:off x="7974089" y="5076264"/>
            <a:ext cx="2409270" cy="78076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err="1"/>
              <a:t>CanvasID</a:t>
            </a:r>
            <a:endParaRPr lang="en-US" sz="3200" dirty="0"/>
          </a:p>
        </p:txBody>
      </p:sp>
      <p:sp>
        <p:nvSpPr>
          <p:cNvPr id="17" name="Content Placeholder 4">
            <a:extLst>
              <a:ext uri="{FF2B5EF4-FFF2-40B4-BE49-F238E27FC236}">
                <a16:creationId xmlns:a16="http://schemas.microsoft.com/office/drawing/2014/main" id="{3E0654D6-898D-4735-90CB-2CE3A5D643B2}"/>
              </a:ext>
            </a:extLst>
          </p:cNvPr>
          <p:cNvSpPr txBox="1">
            <a:spLocks/>
          </p:cNvSpPr>
          <p:nvPr/>
        </p:nvSpPr>
        <p:spPr>
          <a:xfrm>
            <a:off x="5721164" y="5076264"/>
            <a:ext cx="2064684" cy="78076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Labels</a:t>
            </a:r>
          </a:p>
        </p:txBody>
      </p:sp>
      <p:sp>
        <p:nvSpPr>
          <p:cNvPr id="11" name="Content Placeholder 4">
            <a:extLst>
              <a:ext uri="{FF2B5EF4-FFF2-40B4-BE49-F238E27FC236}">
                <a16:creationId xmlns:a16="http://schemas.microsoft.com/office/drawing/2014/main" id="{648212EE-E8C6-4830-885F-96B5F66F87BE}"/>
              </a:ext>
            </a:extLst>
          </p:cNvPr>
          <p:cNvSpPr txBox="1">
            <a:spLocks/>
          </p:cNvSpPr>
          <p:nvPr/>
        </p:nvSpPr>
        <p:spPr>
          <a:xfrm>
            <a:off x="2577349" y="1767105"/>
            <a:ext cx="2700620" cy="780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2,0,1,4,2</a:t>
            </a:r>
          </a:p>
        </p:txBody>
      </p:sp>
      <p:sp>
        <p:nvSpPr>
          <p:cNvPr id="21" name="Content Placeholder 4">
            <a:extLst>
              <a:ext uri="{FF2B5EF4-FFF2-40B4-BE49-F238E27FC236}">
                <a16:creationId xmlns:a16="http://schemas.microsoft.com/office/drawing/2014/main" id="{18B5E17D-6C0E-49F1-B652-C699E04474BB}"/>
              </a:ext>
            </a:extLst>
          </p:cNvPr>
          <p:cNvSpPr txBox="1">
            <a:spLocks/>
          </p:cNvSpPr>
          <p:nvPr/>
        </p:nvSpPr>
        <p:spPr>
          <a:xfrm>
            <a:off x="8920798" y="843441"/>
            <a:ext cx="1846732" cy="707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3200" dirty="0"/>
              <a:t>Script</a:t>
            </a:r>
          </a:p>
        </p:txBody>
      </p:sp>
    </p:spTree>
    <p:extLst>
      <p:ext uri="{BB962C8B-B14F-4D97-AF65-F5344CB8AC3E}">
        <p14:creationId xmlns:p14="http://schemas.microsoft.com/office/powerpoint/2010/main" val="353512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1+#ppt_w/2"/>
                                          </p:val>
                                        </p:tav>
                                        <p:tav tm="100000">
                                          <p:val>
                                            <p:strVal val="#ppt_x"/>
                                          </p:val>
                                        </p:tav>
                                      </p:tavLst>
                                    </p:anim>
                                    <p:anim calcmode="lin" valueType="num">
                                      <p:cBhvr additive="base">
                                        <p:cTn id="2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2"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1+#ppt_w/2"/>
                                          </p:val>
                                        </p:tav>
                                        <p:tav tm="100000">
                                          <p:val>
                                            <p:strVal val="#ppt_x"/>
                                          </p:val>
                                        </p:tav>
                                      </p:tavLst>
                                    </p:anim>
                                    <p:anim calcmode="lin" valueType="num">
                                      <p:cBhvr additive="base">
                                        <p:cTn id="43"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1+#ppt_w/2"/>
                                          </p:val>
                                        </p:tav>
                                        <p:tav tm="100000">
                                          <p:val>
                                            <p:strVal val="#ppt_x"/>
                                          </p:val>
                                        </p:tav>
                                      </p:tavLst>
                                    </p:anim>
                                    <p:anim calcmode="lin" valueType="num">
                                      <p:cBhvr additive="base">
                                        <p:cTn id="49"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1+#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ID="2" presetClass="entr" presetSubtype="2"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 calcmode="lin" valueType="num">
                                      <p:cBhvr additive="base">
                                        <p:cTn id="65" dur="500" fill="hold"/>
                                        <p:tgtEl>
                                          <p:spTgt spid="3"/>
                                        </p:tgtEl>
                                        <p:attrNameLst>
                                          <p:attrName>ppt_x</p:attrName>
                                        </p:attrNameLst>
                                      </p:cBhvr>
                                      <p:tavLst>
                                        <p:tav tm="0">
                                          <p:val>
                                            <p:strVal val="#ppt_x"/>
                                          </p:val>
                                        </p:tav>
                                        <p:tav tm="100000">
                                          <p:val>
                                            <p:strVal val="#ppt_x"/>
                                          </p:val>
                                        </p:tav>
                                      </p:tavLst>
                                    </p:anim>
                                    <p:anim calcmode="lin" valueType="num">
                                      <p:cBhvr additive="base">
                                        <p:cTn id="66" dur="500" fill="hold"/>
                                        <p:tgtEl>
                                          <p:spTgt spid="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3" grpId="0" animBg="1"/>
      <p:bldP spid="15" grpId="0" animBg="1"/>
      <p:bldP spid="16" grpId="0" animBg="1"/>
      <p:bldP spid="17" grpId="0" animBg="1"/>
      <p:bldP spid="11" grpId="0" animBg="1"/>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84DCD6C-004C-42B1-9BBE-6E558D4BA212}"/>
              </a:ext>
            </a:extLst>
          </p:cNvPr>
          <p:cNvSpPr>
            <a:spLocks noGrp="1"/>
          </p:cNvSpPr>
          <p:nvPr>
            <p:ph type="subTitle" idx="1"/>
          </p:nvPr>
        </p:nvSpPr>
        <p:spPr/>
        <p:txBody>
          <a:bodyPr/>
          <a:lstStyle/>
          <a:p>
            <a:r>
              <a:rPr lang="en-US" dirty="0"/>
              <a:t>PSHTML Charts</a:t>
            </a:r>
          </a:p>
        </p:txBody>
      </p:sp>
      <p:sp>
        <p:nvSpPr>
          <p:cNvPr id="4" name="Footer Placeholder 3">
            <a:extLst>
              <a:ext uri="{FF2B5EF4-FFF2-40B4-BE49-F238E27FC236}">
                <a16:creationId xmlns:a16="http://schemas.microsoft.com/office/drawing/2014/main" id="{B1565DE0-67EF-409B-B2C7-BF34703ED6E2}"/>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544878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AC5FC51-3476-4EC6-8C43-9A732E22BB46}"/>
              </a:ext>
            </a:extLst>
          </p:cNvPr>
          <p:cNvSpPr>
            <a:spLocks noGrp="1"/>
          </p:cNvSpPr>
          <p:nvPr>
            <p:ph type="ftr" sz="quarter" idx="11"/>
          </p:nvPr>
        </p:nvSpPr>
        <p:spPr/>
        <p:txBody>
          <a:bodyPr/>
          <a:lstStyle/>
          <a:p>
            <a:r>
              <a:rPr lang="en-US"/>
              <a:t>@stephanevg</a:t>
            </a:r>
          </a:p>
        </p:txBody>
      </p:sp>
      <p:pic>
        <p:nvPicPr>
          <p:cNvPr id="2" name="008.1_pshtml_charts">
            <a:hlinkClick r:id="" action="ppaction://media"/>
            <a:extLst>
              <a:ext uri="{FF2B5EF4-FFF2-40B4-BE49-F238E27FC236}">
                <a16:creationId xmlns:a16="http://schemas.microsoft.com/office/drawing/2014/main" id="{C9DAC1D6-5B6C-4622-80F5-9F96103533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5911" y="165790"/>
            <a:ext cx="11343869" cy="6389246"/>
          </a:xfrm>
          <a:prstGeom prst="rect">
            <a:avLst/>
          </a:prstGeom>
        </p:spPr>
      </p:pic>
    </p:spTree>
    <p:extLst>
      <p:ext uri="{BB962C8B-B14F-4D97-AF65-F5344CB8AC3E}">
        <p14:creationId xmlns:p14="http://schemas.microsoft.com/office/powerpoint/2010/main" val="137400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5482F-D4A6-4290-A4B3-F9251D7C989A}"/>
              </a:ext>
            </a:extLst>
          </p:cNvPr>
          <p:cNvSpPr>
            <a:spLocks noGrp="1"/>
          </p:cNvSpPr>
          <p:nvPr>
            <p:ph type="ftr" sz="quarter" idx="11"/>
          </p:nvPr>
        </p:nvSpPr>
        <p:spPr/>
        <p:txBody>
          <a:bodyPr/>
          <a:lstStyle/>
          <a:p>
            <a:r>
              <a:rPr lang="en-US"/>
              <a:t>@stephanevg</a:t>
            </a:r>
          </a:p>
        </p:txBody>
      </p:sp>
      <p:pic>
        <p:nvPicPr>
          <p:cNvPr id="3" name="008.2_pshtml_4charts">
            <a:hlinkClick r:id="" action="ppaction://media"/>
            <a:extLst>
              <a:ext uri="{FF2B5EF4-FFF2-40B4-BE49-F238E27FC236}">
                <a16:creationId xmlns:a16="http://schemas.microsoft.com/office/drawing/2014/main" id="{E90F3DE4-20F3-4E6A-80FD-174790153B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3608" y="165789"/>
            <a:ext cx="11220204" cy="6319593"/>
          </a:xfrm>
          <a:prstGeom prst="rect">
            <a:avLst/>
          </a:prstGeom>
        </p:spPr>
      </p:pic>
    </p:spTree>
    <p:extLst>
      <p:ext uri="{BB962C8B-B14F-4D97-AF65-F5344CB8AC3E}">
        <p14:creationId xmlns:p14="http://schemas.microsoft.com/office/powerpoint/2010/main" val="162576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08B334-E686-4B6E-97AE-A6B2E37BB033}"/>
              </a:ext>
            </a:extLst>
          </p:cNvPr>
          <p:cNvSpPr>
            <a:spLocks noGrp="1"/>
          </p:cNvSpPr>
          <p:nvPr>
            <p:ph type="title"/>
          </p:nvPr>
        </p:nvSpPr>
        <p:spPr/>
        <p:txBody>
          <a:bodyPr/>
          <a:lstStyle/>
          <a:p>
            <a:r>
              <a:rPr lang="en-US" dirty="0"/>
              <a:t>Combining everything together</a:t>
            </a:r>
          </a:p>
        </p:txBody>
      </p:sp>
      <p:sp>
        <p:nvSpPr>
          <p:cNvPr id="4" name="Text Placeholder 3">
            <a:extLst>
              <a:ext uri="{FF2B5EF4-FFF2-40B4-BE49-F238E27FC236}">
                <a16:creationId xmlns:a16="http://schemas.microsoft.com/office/drawing/2014/main" id="{0411011D-FEDF-40AB-8B2A-D4B7D942B3DE}"/>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a16="http://schemas.microsoft.com/office/drawing/2014/main" id="{39138025-247B-4FCC-B181-19C89CF99874}"/>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122580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36154AE-91BF-425C-9944-84297E2DD389}"/>
              </a:ext>
            </a:extLst>
          </p:cNvPr>
          <p:cNvSpPr>
            <a:spLocks noGrp="1"/>
          </p:cNvSpPr>
          <p:nvPr>
            <p:ph type="ftr" sz="quarter" idx="11"/>
          </p:nvPr>
        </p:nvSpPr>
        <p:spPr/>
        <p:txBody>
          <a:bodyPr/>
          <a:lstStyle/>
          <a:p>
            <a:r>
              <a:rPr lang="en-US"/>
              <a:t>@stephanevg</a:t>
            </a:r>
          </a:p>
        </p:txBody>
      </p:sp>
      <p:pic>
        <p:nvPicPr>
          <p:cNvPr id="2" name="010_pshtml_full_01_snoverism">
            <a:hlinkClick r:id="" action="ppaction://media"/>
            <a:extLst>
              <a:ext uri="{FF2B5EF4-FFF2-40B4-BE49-F238E27FC236}">
                <a16:creationId xmlns:a16="http://schemas.microsoft.com/office/drawing/2014/main" id="{A541BBEB-A3A3-4DCE-A295-7E76539C79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1174" y="165790"/>
            <a:ext cx="10712625" cy="6033707"/>
          </a:xfrm>
          <a:prstGeom prst="rect">
            <a:avLst/>
          </a:prstGeom>
        </p:spPr>
      </p:pic>
    </p:spTree>
    <p:extLst>
      <p:ext uri="{BB962C8B-B14F-4D97-AF65-F5344CB8AC3E}">
        <p14:creationId xmlns:p14="http://schemas.microsoft.com/office/powerpoint/2010/main" val="29062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45A8D5-E56C-4E7C-861B-BE37E8BEE820}"/>
              </a:ext>
            </a:extLst>
          </p:cNvPr>
          <p:cNvSpPr>
            <a:spLocks noGrp="1"/>
          </p:cNvSpPr>
          <p:nvPr>
            <p:ph type="ftr" sz="quarter" idx="11"/>
          </p:nvPr>
        </p:nvSpPr>
        <p:spPr/>
        <p:txBody>
          <a:bodyPr/>
          <a:lstStyle/>
          <a:p>
            <a:r>
              <a:rPr lang="en-US"/>
              <a:t>@stephanevg</a:t>
            </a:r>
          </a:p>
        </p:txBody>
      </p:sp>
      <p:pic>
        <p:nvPicPr>
          <p:cNvPr id="3" name="013_pshtml_combining_UGMeetup">
            <a:hlinkClick r:id="" action="ppaction://media"/>
            <a:extLst>
              <a:ext uri="{FF2B5EF4-FFF2-40B4-BE49-F238E27FC236}">
                <a16:creationId xmlns:a16="http://schemas.microsoft.com/office/drawing/2014/main" id="{C9AFF433-3C34-4A2D-B35E-E864ACE450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833" y="84933"/>
            <a:ext cx="11389629" cy="6415019"/>
          </a:xfrm>
          <a:prstGeom prst="rect">
            <a:avLst/>
          </a:prstGeom>
        </p:spPr>
      </p:pic>
    </p:spTree>
    <p:extLst>
      <p:ext uri="{BB962C8B-B14F-4D97-AF65-F5344CB8AC3E}">
        <p14:creationId xmlns:p14="http://schemas.microsoft.com/office/powerpoint/2010/main" val="182122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8F3204A-7F04-402C-AB28-7DE9F5B3920E}"/>
              </a:ext>
            </a:extLst>
          </p:cNvPr>
          <p:cNvSpPr>
            <a:spLocks noGrp="1"/>
          </p:cNvSpPr>
          <p:nvPr>
            <p:ph type="ftr" sz="quarter" idx="11"/>
          </p:nvPr>
        </p:nvSpPr>
        <p:spPr/>
        <p:txBody>
          <a:bodyPr/>
          <a:lstStyle/>
          <a:p>
            <a:r>
              <a:rPr lang="en-US"/>
              <a:t>@stephanevg</a:t>
            </a:r>
          </a:p>
        </p:txBody>
      </p:sp>
      <p:pic>
        <p:nvPicPr>
          <p:cNvPr id="3" name="014_pshtml_reportunit">
            <a:hlinkClick r:id="" action="ppaction://media"/>
            <a:extLst>
              <a:ext uri="{FF2B5EF4-FFF2-40B4-BE49-F238E27FC236}">
                <a16:creationId xmlns:a16="http://schemas.microsoft.com/office/drawing/2014/main" id="{1FE63774-6BC5-4F8A-B874-8A2DC25403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9887" y="192219"/>
            <a:ext cx="10892226" cy="6134866"/>
          </a:xfrm>
          <a:prstGeom prst="rect">
            <a:avLst/>
          </a:prstGeom>
        </p:spPr>
      </p:pic>
    </p:spTree>
    <p:extLst>
      <p:ext uri="{BB962C8B-B14F-4D97-AF65-F5344CB8AC3E}">
        <p14:creationId xmlns:p14="http://schemas.microsoft.com/office/powerpoint/2010/main" val="200432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9CD749-F184-402D-87B0-954CEC143215}"/>
              </a:ext>
            </a:extLst>
          </p:cNvPr>
          <p:cNvSpPr>
            <a:spLocks noGrp="1"/>
          </p:cNvSpPr>
          <p:nvPr>
            <p:ph type="title"/>
          </p:nvPr>
        </p:nvSpPr>
        <p:spPr/>
        <p:txBody>
          <a:bodyPr/>
          <a:lstStyle/>
          <a:p>
            <a:r>
              <a:rPr lang="en-US" dirty="0"/>
              <a:t>Snippets</a:t>
            </a:r>
          </a:p>
        </p:txBody>
      </p:sp>
      <p:sp>
        <p:nvSpPr>
          <p:cNvPr id="4" name="Text Placeholder 3">
            <a:extLst>
              <a:ext uri="{FF2B5EF4-FFF2-40B4-BE49-F238E27FC236}">
                <a16:creationId xmlns:a16="http://schemas.microsoft.com/office/drawing/2014/main" id="{FD645100-029D-4DE2-AD33-FC03548C3046}"/>
              </a:ext>
            </a:extLst>
          </p:cNvPr>
          <p:cNvSpPr>
            <a:spLocks noGrp="1"/>
          </p:cNvSpPr>
          <p:nvPr>
            <p:ph type="body" idx="1"/>
          </p:nvPr>
        </p:nvSpPr>
        <p:spPr/>
        <p:txBody>
          <a:bodyPr/>
          <a:lstStyle/>
          <a:p>
            <a:endParaRPr lang="en-US"/>
          </a:p>
        </p:txBody>
      </p:sp>
      <p:sp>
        <p:nvSpPr>
          <p:cNvPr id="2" name="Footer Placeholder 1">
            <a:extLst>
              <a:ext uri="{FF2B5EF4-FFF2-40B4-BE49-F238E27FC236}">
                <a16:creationId xmlns:a16="http://schemas.microsoft.com/office/drawing/2014/main" id="{1A8B539F-ED8C-4C39-AAA9-753FF8A5BFC7}"/>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498820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CB8E00B-DA39-4B1B-8FD4-575717EC558E}"/>
              </a:ext>
            </a:extLst>
          </p:cNvPr>
          <p:cNvSpPr>
            <a:spLocks noGrp="1"/>
          </p:cNvSpPr>
          <p:nvPr>
            <p:ph type="ftr" sz="quarter" idx="11"/>
          </p:nvPr>
        </p:nvSpPr>
        <p:spPr/>
        <p:txBody>
          <a:bodyPr/>
          <a:lstStyle/>
          <a:p>
            <a:r>
              <a:rPr lang="en-US"/>
              <a:t>@stephanevg</a:t>
            </a:r>
          </a:p>
        </p:txBody>
      </p:sp>
      <p:pic>
        <p:nvPicPr>
          <p:cNvPr id="5" name="014_pshtml_snippets">
            <a:hlinkClick r:id="" action="ppaction://media"/>
            <a:extLst>
              <a:ext uri="{FF2B5EF4-FFF2-40B4-BE49-F238E27FC236}">
                <a16:creationId xmlns:a16="http://schemas.microsoft.com/office/drawing/2014/main" id="{174074C1-73ED-4FBC-9C92-284896EF73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2679" y="668890"/>
            <a:ext cx="9422013" cy="5299882"/>
          </a:xfrm>
          <a:prstGeom prst="rect">
            <a:avLst/>
          </a:prstGeom>
        </p:spPr>
      </p:pic>
    </p:spTree>
    <p:extLst>
      <p:ext uri="{BB962C8B-B14F-4D97-AF65-F5344CB8AC3E}">
        <p14:creationId xmlns:p14="http://schemas.microsoft.com/office/powerpoint/2010/main" val="73620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A4C427-E709-4D25-9380-9365828F5867}"/>
              </a:ext>
            </a:extLst>
          </p:cNvPr>
          <p:cNvSpPr>
            <a:spLocks noGrp="1"/>
          </p:cNvSpPr>
          <p:nvPr>
            <p:ph type="title"/>
          </p:nvPr>
        </p:nvSpPr>
        <p:spPr/>
        <p:txBody>
          <a:bodyPr/>
          <a:lstStyle/>
          <a:p>
            <a:r>
              <a:rPr lang="en-US" dirty="0"/>
              <a:t>Introduction to Polaris</a:t>
            </a:r>
          </a:p>
        </p:txBody>
      </p:sp>
      <p:sp>
        <p:nvSpPr>
          <p:cNvPr id="4" name="Text Placeholder 3">
            <a:extLst>
              <a:ext uri="{FF2B5EF4-FFF2-40B4-BE49-F238E27FC236}">
                <a16:creationId xmlns:a16="http://schemas.microsoft.com/office/drawing/2014/main" id="{E54095A8-2918-4080-ADE6-5DF1134A8D48}"/>
              </a:ext>
            </a:extLst>
          </p:cNvPr>
          <p:cNvSpPr>
            <a:spLocks noGrp="1"/>
          </p:cNvSpPr>
          <p:nvPr>
            <p:ph type="body" idx="1"/>
          </p:nvPr>
        </p:nvSpPr>
        <p:spPr/>
        <p:txBody>
          <a:bodyPr/>
          <a:lstStyle/>
          <a:p>
            <a:r>
              <a:rPr lang="en-US" dirty="0"/>
              <a:t>Creating the backend</a:t>
            </a:r>
          </a:p>
        </p:txBody>
      </p:sp>
      <p:sp>
        <p:nvSpPr>
          <p:cNvPr id="2" name="Footer Placeholder 1">
            <a:extLst>
              <a:ext uri="{FF2B5EF4-FFF2-40B4-BE49-F238E27FC236}">
                <a16:creationId xmlns:a16="http://schemas.microsoft.com/office/drawing/2014/main" id="{486DDF6A-EB21-4A28-9BE1-A5E67CBE77E2}"/>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2137002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BE0440-B1D4-4D55-ADC8-A09894B9C13B}"/>
              </a:ext>
            </a:extLst>
          </p:cNvPr>
          <p:cNvSpPr>
            <a:spLocks noGrp="1"/>
          </p:cNvSpPr>
          <p:nvPr>
            <p:ph type="title"/>
          </p:nvPr>
        </p:nvSpPr>
        <p:spPr/>
        <p:txBody>
          <a:bodyPr/>
          <a:lstStyle/>
          <a:p>
            <a:r>
              <a:rPr lang="en-US" dirty="0"/>
              <a:t>Polaris</a:t>
            </a:r>
          </a:p>
        </p:txBody>
      </p:sp>
      <p:sp>
        <p:nvSpPr>
          <p:cNvPr id="4" name="Footer Placeholder 3">
            <a:extLst>
              <a:ext uri="{FF2B5EF4-FFF2-40B4-BE49-F238E27FC236}">
                <a16:creationId xmlns:a16="http://schemas.microsoft.com/office/drawing/2014/main" id="{C0BD8532-9237-4E24-AC9E-460BDE187391}"/>
              </a:ext>
            </a:extLst>
          </p:cNvPr>
          <p:cNvSpPr>
            <a:spLocks noGrp="1"/>
          </p:cNvSpPr>
          <p:nvPr>
            <p:ph type="ftr" sz="quarter" idx="11"/>
          </p:nvPr>
        </p:nvSpPr>
        <p:spPr/>
        <p:txBody>
          <a:bodyPr/>
          <a:lstStyle/>
          <a:p>
            <a:r>
              <a:rPr lang="en-US"/>
              <a:t>@stephanevg</a:t>
            </a:r>
          </a:p>
        </p:txBody>
      </p:sp>
      <p:sp>
        <p:nvSpPr>
          <p:cNvPr id="7" name="Content Placeholder 5">
            <a:extLst>
              <a:ext uri="{FF2B5EF4-FFF2-40B4-BE49-F238E27FC236}">
                <a16:creationId xmlns:a16="http://schemas.microsoft.com/office/drawing/2014/main" id="{5FC0F7FE-AB99-4259-ACE3-C77FB91F9947}"/>
              </a:ext>
            </a:extLst>
          </p:cNvPr>
          <p:cNvSpPr txBox="1">
            <a:spLocks/>
          </p:cNvSpPr>
          <p:nvPr/>
        </p:nvSpPr>
        <p:spPr>
          <a:xfrm>
            <a:off x="1484764" y="2468971"/>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Open source project (MIT)</a:t>
            </a:r>
          </a:p>
        </p:txBody>
      </p:sp>
      <p:sp>
        <p:nvSpPr>
          <p:cNvPr id="8" name="Content Placeholder 5">
            <a:extLst>
              <a:ext uri="{FF2B5EF4-FFF2-40B4-BE49-F238E27FC236}">
                <a16:creationId xmlns:a16="http://schemas.microsoft.com/office/drawing/2014/main" id="{639946CE-F72A-4EAB-85B1-0FFB478C318B}"/>
              </a:ext>
            </a:extLst>
          </p:cNvPr>
          <p:cNvSpPr txBox="1">
            <a:spLocks/>
          </p:cNvSpPr>
          <p:nvPr/>
        </p:nvSpPr>
        <p:spPr>
          <a:xfrm>
            <a:off x="1484764" y="3389602"/>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pl-PL" dirty="0">
                <a:hlinkClick r:id="rId3"/>
              </a:rPr>
              <a:t>Tyler Leonhardt</a:t>
            </a:r>
            <a:r>
              <a:rPr lang="pl-PL" dirty="0"/>
              <a:t> - </a:t>
            </a:r>
            <a:r>
              <a:rPr lang="pl-PL" dirty="0">
                <a:hlinkClick r:id="rId4"/>
              </a:rPr>
              <a:t>@TylerLeonhardt</a:t>
            </a:r>
            <a:r>
              <a:rPr lang="de-CH" dirty="0"/>
              <a:t> / </a:t>
            </a:r>
            <a:r>
              <a:rPr lang="pl-PL" dirty="0">
                <a:hlinkClick r:id="rId5"/>
              </a:rPr>
              <a:t>Micah Rairdon</a:t>
            </a:r>
            <a:r>
              <a:rPr lang="pl-PL" dirty="0"/>
              <a:t> - </a:t>
            </a:r>
            <a:r>
              <a:rPr lang="pl-PL" dirty="0">
                <a:hlinkClick r:id="rId6"/>
              </a:rPr>
              <a:t>@tiberriver256</a:t>
            </a:r>
            <a:endParaRPr lang="pl-PL" dirty="0"/>
          </a:p>
        </p:txBody>
      </p:sp>
      <p:sp>
        <p:nvSpPr>
          <p:cNvPr id="9" name="Content Placeholder 5">
            <a:extLst>
              <a:ext uri="{FF2B5EF4-FFF2-40B4-BE49-F238E27FC236}">
                <a16:creationId xmlns:a16="http://schemas.microsoft.com/office/drawing/2014/main" id="{A26E58B2-DACB-4942-83E2-2B56ACBE85A6}"/>
              </a:ext>
            </a:extLst>
          </p:cNvPr>
          <p:cNvSpPr txBox="1">
            <a:spLocks/>
          </p:cNvSpPr>
          <p:nvPr/>
        </p:nvSpPr>
        <p:spPr>
          <a:xfrm>
            <a:off x="1484764" y="4234973"/>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de-CH" dirty="0">
                <a:hlinkClick r:id="rId7"/>
              </a:rPr>
              <a:t>https://github.com/PowerShell/Polaris</a:t>
            </a:r>
            <a:endParaRPr lang="en-US" dirty="0"/>
          </a:p>
        </p:txBody>
      </p:sp>
      <p:sp>
        <p:nvSpPr>
          <p:cNvPr id="10" name="Content Placeholder 5">
            <a:extLst>
              <a:ext uri="{FF2B5EF4-FFF2-40B4-BE49-F238E27FC236}">
                <a16:creationId xmlns:a16="http://schemas.microsoft.com/office/drawing/2014/main" id="{66AF2049-9AAC-4251-A338-5BA048EAEC75}"/>
              </a:ext>
            </a:extLst>
          </p:cNvPr>
          <p:cNvSpPr txBox="1">
            <a:spLocks/>
          </p:cNvSpPr>
          <p:nvPr/>
        </p:nvSpPr>
        <p:spPr>
          <a:xfrm>
            <a:off x="1484764" y="1667346"/>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A cross-platform, minimalist web framework for PowerShell</a:t>
            </a:r>
          </a:p>
        </p:txBody>
      </p:sp>
    </p:spTree>
    <p:extLst>
      <p:ext uri="{BB962C8B-B14F-4D97-AF65-F5344CB8AC3E}">
        <p14:creationId xmlns:p14="http://schemas.microsoft.com/office/powerpoint/2010/main" val="393753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6901670F-3EE3-45A4-AA13-D5F7786F55FC}"/>
              </a:ext>
            </a:extLst>
          </p:cNvPr>
          <p:cNvSpPr>
            <a:spLocks noGrp="1"/>
          </p:cNvSpPr>
          <p:nvPr>
            <p:ph type="subTitle" idx="1"/>
          </p:nvPr>
        </p:nvSpPr>
        <p:spPr/>
        <p:txBody>
          <a:bodyPr/>
          <a:lstStyle/>
          <a:p>
            <a:r>
              <a:rPr lang="en-US" dirty="0"/>
              <a:t>Introduction to Polaris</a:t>
            </a:r>
          </a:p>
        </p:txBody>
      </p:sp>
      <p:sp>
        <p:nvSpPr>
          <p:cNvPr id="4" name="Footer Placeholder 3">
            <a:extLst>
              <a:ext uri="{FF2B5EF4-FFF2-40B4-BE49-F238E27FC236}">
                <a16:creationId xmlns:a16="http://schemas.microsoft.com/office/drawing/2014/main" id="{8E2717B4-F12F-4B4B-ADFF-6BBBD67A2827}"/>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729564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F8752E-ED1E-4682-B921-AC40549F5781}"/>
              </a:ext>
            </a:extLst>
          </p:cNvPr>
          <p:cNvSpPr>
            <a:spLocks noGrp="1"/>
          </p:cNvSpPr>
          <p:nvPr>
            <p:ph type="ftr" sz="quarter" idx="11"/>
          </p:nvPr>
        </p:nvSpPr>
        <p:spPr/>
        <p:txBody>
          <a:bodyPr/>
          <a:lstStyle/>
          <a:p>
            <a:r>
              <a:rPr lang="en-US"/>
              <a:t>@stephanevg</a:t>
            </a:r>
          </a:p>
        </p:txBody>
      </p:sp>
      <p:pic>
        <p:nvPicPr>
          <p:cNvPr id="2" name="100_polaris_Intro">
            <a:hlinkClick r:id="" action="ppaction://media"/>
            <a:extLst>
              <a:ext uri="{FF2B5EF4-FFF2-40B4-BE49-F238E27FC236}">
                <a16:creationId xmlns:a16="http://schemas.microsoft.com/office/drawing/2014/main" id="{22DC4360-D7D1-4E9B-8F0B-68DB9C1A02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8234" y="165790"/>
            <a:ext cx="10978660" cy="6183548"/>
          </a:xfrm>
          <a:prstGeom prst="rect">
            <a:avLst/>
          </a:prstGeom>
        </p:spPr>
      </p:pic>
    </p:spTree>
    <p:extLst>
      <p:ext uri="{BB962C8B-B14F-4D97-AF65-F5344CB8AC3E}">
        <p14:creationId xmlns:p14="http://schemas.microsoft.com/office/powerpoint/2010/main" val="92061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F3AE50-3D46-4B97-A873-1DA4592679B1}"/>
              </a:ext>
            </a:extLst>
          </p:cNvPr>
          <p:cNvSpPr>
            <a:spLocks noGrp="1"/>
          </p:cNvSpPr>
          <p:nvPr>
            <p:ph type="ftr" sz="quarter" idx="11"/>
          </p:nvPr>
        </p:nvSpPr>
        <p:spPr/>
        <p:txBody>
          <a:bodyPr/>
          <a:lstStyle/>
          <a:p>
            <a:r>
              <a:rPr lang="en-US"/>
              <a:t>@stephanevg</a:t>
            </a:r>
          </a:p>
        </p:txBody>
      </p:sp>
      <p:sp>
        <p:nvSpPr>
          <p:cNvPr id="3" name="Content Placeholder 5">
            <a:extLst>
              <a:ext uri="{FF2B5EF4-FFF2-40B4-BE49-F238E27FC236}">
                <a16:creationId xmlns:a16="http://schemas.microsoft.com/office/drawing/2014/main" id="{FBE37EC5-A439-4E01-9210-8E07ED6D311D}"/>
              </a:ext>
            </a:extLst>
          </p:cNvPr>
          <p:cNvSpPr txBox="1">
            <a:spLocks/>
          </p:cNvSpPr>
          <p:nvPr/>
        </p:nvSpPr>
        <p:spPr>
          <a:xfrm>
            <a:off x="1484764" y="859271"/>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Create routes : New-</a:t>
            </a:r>
            <a:r>
              <a:rPr lang="en-US" dirty="0" err="1"/>
              <a:t>PolarisRoute</a:t>
            </a:r>
            <a:r>
              <a:rPr lang="en-US" dirty="0"/>
              <a:t> –Method</a:t>
            </a:r>
          </a:p>
        </p:txBody>
      </p:sp>
      <p:sp>
        <p:nvSpPr>
          <p:cNvPr id="4" name="Content Placeholder 5">
            <a:extLst>
              <a:ext uri="{FF2B5EF4-FFF2-40B4-BE49-F238E27FC236}">
                <a16:creationId xmlns:a16="http://schemas.microsoft.com/office/drawing/2014/main" id="{8664AEE3-2021-4415-8194-0C57C99DA15D}"/>
              </a:ext>
            </a:extLst>
          </p:cNvPr>
          <p:cNvSpPr txBox="1">
            <a:spLocks/>
          </p:cNvSpPr>
          <p:nvPr/>
        </p:nvSpPr>
        <p:spPr>
          <a:xfrm>
            <a:off x="2179674" y="1708537"/>
            <a:ext cx="3508746"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GET,POST,DELETE,PUT</a:t>
            </a:r>
          </a:p>
        </p:txBody>
      </p:sp>
      <p:sp>
        <p:nvSpPr>
          <p:cNvPr id="5" name="Content Placeholder 5">
            <a:extLst>
              <a:ext uri="{FF2B5EF4-FFF2-40B4-BE49-F238E27FC236}">
                <a16:creationId xmlns:a16="http://schemas.microsoft.com/office/drawing/2014/main" id="{EEA4DCA3-C493-4EE4-B885-B7F61BCA625F}"/>
              </a:ext>
            </a:extLst>
          </p:cNvPr>
          <p:cNvSpPr txBox="1">
            <a:spLocks/>
          </p:cNvSpPr>
          <p:nvPr/>
        </p:nvSpPr>
        <p:spPr>
          <a:xfrm>
            <a:off x="1484764" y="3860291"/>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Publish static files : Publish-</a:t>
            </a:r>
            <a:r>
              <a:rPr lang="en-US" dirty="0" err="1"/>
              <a:t>StaticRoute</a:t>
            </a:r>
            <a:r>
              <a:rPr lang="en-US" dirty="0"/>
              <a:t> (optional)</a:t>
            </a:r>
          </a:p>
        </p:txBody>
      </p:sp>
      <p:sp>
        <p:nvSpPr>
          <p:cNvPr id="6" name="Content Placeholder 5">
            <a:extLst>
              <a:ext uri="{FF2B5EF4-FFF2-40B4-BE49-F238E27FC236}">
                <a16:creationId xmlns:a16="http://schemas.microsoft.com/office/drawing/2014/main" id="{CAFB6189-7392-4B90-A7BF-92B57E7AA4D0}"/>
              </a:ext>
            </a:extLst>
          </p:cNvPr>
          <p:cNvSpPr txBox="1">
            <a:spLocks/>
          </p:cNvSpPr>
          <p:nvPr/>
        </p:nvSpPr>
        <p:spPr>
          <a:xfrm>
            <a:off x="1484764" y="4749273"/>
            <a:ext cx="8816788"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Start the server : Start-Polaris</a:t>
            </a:r>
          </a:p>
        </p:txBody>
      </p:sp>
      <p:sp>
        <p:nvSpPr>
          <p:cNvPr id="7" name="Content Placeholder 5">
            <a:extLst>
              <a:ext uri="{FF2B5EF4-FFF2-40B4-BE49-F238E27FC236}">
                <a16:creationId xmlns:a16="http://schemas.microsoft.com/office/drawing/2014/main" id="{7A2BA05F-FA39-4C50-81BA-271B7EAC3D2E}"/>
              </a:ext>
            </a:extLst>
          </p:cNvPr>
          <p:cNvSpPr txBox="1">
            <a:spLocks/>
          </p:cNvSpPr>
          <p:nvPr/>
        </p:nvSpPr>
        <p:spPr>
          <a:xfrm>
            <a:off x="2179674" y="2359781"/>
            <a:ext cx="3508746"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Set content type</a:t>
            </a:r>
          </a:p>
          <a:p>
            <a:endParaRPr lang="en-US" dirty="0"/>
          </a:p>
        </p:txBody>
      </p:sp>
      <p:sp>
        <p:nvSpPr>
          <p:cNvPr id="8" name="Content Placeholder 5">
            <a:extLst>
              <a:ext uri="{FF2B5EF4-FFF2-40B4-BE49-F238E27FC236}">
                <a16:creationId xmlns:a16="http://schemas.microsoft.com/office/drawing/2014/main" id="{56840956-A226-41AB-AC8A-7831D9E4733C}"/>
              </a:ext>
            </a:extLst>
          </p:cNvPr>
          <p:cNvSpPr txBox="1">
            <a:spLocks/>
          </p:cNvSpPr>
          <p:nvPr/>
        </p:nvSpPr>
        <p:spPr>
          <a:xfrm>
            <a:off x="2587254" y="3110036"/>
            <a:ext cx="1665769"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Text/plain </a:t>
            </a:r>
          </a:p>
          <a:p>
            <a:endParaRPr lang="en-US" dirty="0"/>
          </a:p>
        </p:txBody>
      </p:sp>
      <p:sp>
        <p:nvSpPr>
          <p:cNvPr id="9" name="Content Placeholder 5">
            <a:extLst>
              <a:ext uri="{FF2B5EF4-FFF2-40B4-BE49-F238E27FC236}">
                <a16:creationId xmlns:a16="http://schemas.microsoft.com/office/drawing/2014/main" id="{6C0FEFC2-3A1E-478D-BF90-06ECD178FBB0}"/>
              </a:ext>
            </a:extLst>
          </p:cNvPr>
          <p:cNvSpPr txBox="1">
            <a:spLocks/>
          </p:cNvSpPr>
          <p:nvPr/>
        </p:nvSpPr>
        <p:spPr>
          <a:xfrm>
            <a:off x="4430231" y="3110036"/>
            <a:ext cx="1665769"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Text/json </a:t>
            </a:r>
          </a:p>
          <a:p>
            <a:endParaRPr lang="en-US" dirty="0"/>
          </a:p>
        </p:txBody>
      </p:sp>
      <p:sp>
        <p:nvSpPr>
          <p:cNvPr id="10" name="Content Placeholder 5">
            <a:extLst>
              <a:ext uri="{FF2B5EF4-FFF2-40B4-BE49-F238E27FC236}">
                <a16:creationId xmlns:a16="http://schemas.microsoft.com/office/drawing/2014/main" id="{4A9887A6-6724-4138-B55A-13AA31E8AA6A}"/>
              </a:ext>
            </a:extLst>
          </p:cNvPr>
          <p:cNvSpPr txBox="1">
            <a:spLocks/>
          </p:cNvSpPr>
          <p:nvPr/>
        </p:nvSpPr>
        <p:spPr>
          <a:xfrm>
            <a:off x="6365357" y="3105236"/>
            <a:ext cx="1665769" cy="5126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Text/html </a:t>
            </a:r>
          </a:p>
          <a:p>
            <a:endParaRPr lang="en-US" dirty="0"/>
          </a:p>
        </p:txBody>
      </p:sp>
    </p:spTree>
    <p:extLst>
      <p:ext uri="{BB962C8B-B14F-4D97-AF65-F5344CB8AC3E}">
        <p14:creationId xmlns:p14="http://schemas.microsoft.com/office/powerpoint/2010/main" val="197461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additive="base">
                                        <p:cTn id="43" dur="500" fill="hold"/>
                                        <p:tgtEl>
                                          <p:spTgt spid="6"/>
                                        </p:tgtEl>
                                        <p:attrNameLst>
                                          <p:attrName>ppt_x</p:attrName>
                                        </p:attrNameLst>
                                      </p:cBhvr>
                                      <p:tavLst>
                                        <p:tav tm="0">
                                          <p:val>
                                            <p:strVal val="#ppt_x"/>
                                          </p:val>
                                        </p:tav>
                                        <p:tav tm="100000">
                                          <p:val>
                                            <p:strVal val="#ppt_x"/>
                                          </p:val>
                                        </p:tav>
                                      </p:tavLst>
                                    </p:anim>
                                    <p:anim calcmode="lin" valueType="num">
                                      <p:cBhvr additive="base">
                                        <p:cTn id="4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30EBD9-2374-49DA-8B40-4993EBB6FB69}"/>
              </a:ext>
            </a:extLst>
          </p:cNvPr>
          <p:cNvSpPr>
            <a:spLocks noGrp="1"/>
          </p:cNvSpPr>
          <p:nvPr>
            <p:ph type="ftr" sz="quarter" idx="11"/>
          </p:nvPr>
        </p:nvSpPr>
        <p:spPr/>
        <p:txBody>
          <a:bodyPr/>
          <a:lstStyle/>
          <a:p>
            <a:r>
              <a:rPr lang="en-US"/>
              <a:t>@stephanevg</a:t>
            </a:r>
          </a:p>
        </p:txBody>
      </p:sp>
      <p:pic>
        <p:nvPicPr>
          <p:cNvPr id="5" name="Picture 4">
            <a:extLst>
              <a:ext uri="{FF2B5EF4-FFF2-40B4-BE49-F238E27FC236}">
                <a16:creationId xmlns:a16="http://schemas.microsoft.com/office/drawing/2014/main" id="{5C22DE37-5D2C-4C8F-BFD8-8C3225B41F97}"/>
              </a:ext>
            </a:extLst>
          </p:cNvPr>
          <p:cNvPicPr>
            <a:picLocks noChangeAspect="1"/>
          </p:cNvPicPr>
          <p:nvPr/>
        </p:nvPicPr>
        <p:blipFill>
          <a:blip r:embed="rId2"/>
          <a:stretch>
            <a:fillRect/>
          </a:stretch>
        </p:blipFill>
        <p:spPr>
          <a:xfrm>
            <a:off x="1252707" y="574158"/>
            <a:ext cx="9686585" cy="4940374"/>
          </a:xfrm>
          <a:prstGeom prst="rect">
            <a:avLst/>
          </a:prstGeom>
        </p:spPr>
      </p:pic>
    </p:spTree>
    <p:extLst>
      <p:ext uri="{BB962C8B-B14F-4D97-AF65-F5344CB8AC3E}">
        <p14:creationId xmlns:p14="http://schemas.microsoft.com/office/powerpoint/2010/main" val="348298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@stephanevg</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85D2EB-C05F-4DDA-948F-C0C7206B03C5}"/>
              </a:ext>
            </a:extLst>
          </p:cNvPr>
          <p:cNvSpPr>
            <a:spLocks noGrp="1"/>
          </p:cNvSpPr>
          <p:nvPr>
            <p:ph type="subTitle" idx="1"/>
          </p:nvPr>
        </p:nvSpPr>
        <p:spPr/>
        <p:txBody>
          <a:bodyPr/>
          <a:lstStyle/>
          <a:p>
            <a:r>
              <a:rPr lang="en-US" dirty="0"/>
              <a:t>Combining PSHTML + Polaris</a:t>
            </a:r>
          </a:p>
        </p:txBody>
      </p:sp>
      <p:sp>
        <p:nvSpPr>
          <p:cNvPr id="2" name="Footer Placeholder 1">
            <a:extLst>
              <a:ext uri="{FF2B5EF4-FFF2-40B4-BE49-F238E27FC236}">
                <a16:creationId xmlns:a16="http://schemas.microsoft.com/office/drawing/2014/main" id="{83108BA4-36EC-4F2C-9E32-8C7904328E67}"/>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42246370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57E332-AD0B-4E4F-A706-177EFA9D0983}"/>
              </a:ext>
            </a:extLst>
          </p:cNvPr>
          <p:cNvSpPr>
            <a:spLocks noGrp="1"/>
          </p:cNvSpPr>
          <p:nvPr>
            <p:ph type="ftr" sz="quarter" idx="11"/>
          </p:nvPr>
        </p:nvSpPr>
        <p:spPr/>
        <p:txBody>
          <a:bodyPr/>
          <a:lstStyle/>
          <a:p>
            <a:r>
              <a:rPr lang="en-US"/>
              <a:t>@stephanevg</a:t>
            </a:r>
          </a:p>
        </p:txBody>
      </p:sp>
      <p:pic>
        <p:nvPicPr>
          <p:cNvPr id="4" name="015_pshtml_LocalUserManager">
            <a:hlinkClick r:id="" action="ppaction://media"/>
            <a:extLst>
              <a:ext uri="{FF2B5EF4-FFF2-40B4-BE49-F238E27FC236}">
                <a16:creationId xmlns:a16="http://schemas.microsoft.com/office/drawing/2014/main" id="{1933B356-3963-4875-9C00-DCB065F6D9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7159" y="165790"/>
            <a:ext cx="10771459" cy="6066845"/>
          </a:xfrm>
          <a:prstGeom prst="rect">
            <a:avLst/>
          </a:prstGeom>
        </p:spPr>
      </p:pic>
    </p:spTree>
    <p:extLst>
      <p:ext uri="{BB962C8B-B14F-4D97-AF65-F5344CB8AC3E}">
        <p14:creationId xmlns:p14="http://schemas.microsoft.com/office/powerpoint/2010/main" val="396361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D55D6D-9DD4-45EE-81E7-B859EF46E81B}"/>
              </a:ext>
            </a:extLst>
          </p:cNvPr>
          <p:cNvSpPr>
            <a:spLocks noGrp="1"/>
          </p:cNvSpPr>
          <p:nvPr>
            <p:ph type="ftr" sz="quarter" idx="11"/>
          </p:nvPr>
        </p:nvSpPr>
        <p:spPr/>
        <p:txBody>
          <a:bodyPr/>
          <a:lstStyle/>
          <a:p>
            <a:r>
              <a:rPr lang="en-US"/>
              <a:t>@stephanevg</a:t>
            </a:r>
          </a:p>
        </p:txBody>
      </p:sp>
      <p:pic>
        <p:nvPicPr>
          <p:cNvPr id="3" name="015_pshtml_LocalUserManager_code">
            <a:hlinkClick r:id="" action="ppaction://media"/>
            <a:extLst>
              <a:ext uri="{FF2B5EF4-FFF2-40B4-BE49-F238E27FC236}">
                <a16:creationId xmlns:a16="http://schemas.microsoft.com/office/drawing/2014/main" id="{B60F9553-D220-478B-A894-75A686DD30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6095" y="165790"/>
            <a:ext cx="10516517" cy="5923255"/>
          </a:xfrm>
          <a:prstGeom prst="rect">
            <a:avLst/>
          </a:prstGeom>
        </p:spPr>
      </p:pic>
    </p:spTree>
    <p:extLst>
      <p:ext uri="{BB962C8B-B14F-4D97-AF65-F5344CB8AC3E}">
        <p14:creationId xmlns:p14="http://schemas.microsoft.com/office/powerpoint/2010/main" val="327106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3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EA4679-413D-4868-A471-2405C06A58AB}"/>
              </a:ext>
            </a:extLst>
          </p:cNvPr>
          <p:cNvSpPr>
            <a:spLocks noGrp="1"/>
          </p:cNvSpPr>
          <p:nvPr>
            <p:ph type="title"/>
          </p:nvPr>
        </p:nvSpPr>
        <p:spPr/>
        <p:txBody>
          <a:bodyPr/>
          <a:lstStyle/>
          <a:p>
            <a:r>
              <a:rPr lang="en-US" dirty="0"/>
              <a:t>PSHTML in the field</a:t>
            </a:r>
          </a:p>
        </p:txBody>
      </p:sp>
      <p:sp>
        <p:nvSpPr>
          <p:cNvPr id="6" name="Text Placeholder 5">
            <a:extLst>
              <a:ext uri="{FF2B5EF4-FFF2-40B4-BE49-F238E27FC236}">
                <a16:creationId xmlns:a16="http://schemas.microsoft.com/office/drawing/2014/main" id="{E66DEB6D-0F1D-4D63-8037-196694649362}"/>
              </a:ext>
            </a:extLst>
          </p:cNvPr>
          <p:cNvSpPr>
            <a:spLocks noGrp="1"/>
          </p:cNvSpPr>
          <p:nvPr>
            <p:ph type="body" idx="1"/>
          </p:nvPr>
        </p:nvSpPr>
        <p:spPr/>
        <p:txBody>
          <a:bodyPr/>
          <a:lstStyle/>
          <a:p>
            <a:r>
              <a:rPr lang="en-US" dirty="0"/>
              <a:t>Projects using PSHTML in production / open source projects</a:t>
            </a:r>
          </a:p>
        </p:txBody>
      </p:sp>
      <p:sp>
        <p:nvSpPr>
          <p:cNvPr id="4" name="Footer Placeholder 3">
            <a:extLst>
              <a:ext uri="{FF2B5EF4-FFF2-40B4-BE49-F238E27FC236}">
                <a16:creationId xmlns:a16="http://schemas.microsoft.com/office/drawing/2014/main" id="{94C046D8-217D-4FB4-8339-1B169F6BE867}"/>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1829127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5DE03E-1E7F-4E67-8D02-330E1F9EF2DF}"/>
              </a:ext>
            </a:extLst>
          </p:cNvPr>
          <p:cNvSpPr>
            <a:spLocks noGrp="1"/>
          </p:cNvSpPr>
          <p:nvPr>
            <p:ph type="ftr" sz="quarter" idx="11"/>
          </p:nvPr>
        </p:nvSpPr>
        <p:spPr/>
        <p:txBody>
          <a:bodyPr/>
          <a:lstStyle/>
          <a:p>
            <a:r>
              <a:rPr lang="en-US"/>
              <a:t>@stephanevg</a:t>
            </a:r>
          </a:p>
        </p:txBody>
      </p:sp>
      <p:pic>
        <p:nvPicPr>
          <p:cNvPr id="5" name="Picture 4">
            <a:extLst>
              <a:ext uri="{FF2B5EF4-FFF2-40B4-BE49-F238E27FC236}">
                <a16:creationId xmlns:a16="http://schemas.microsoft.com/office/drawing/2014/main" id="{0C4C92D6-8563-417E-B093-62D5ED62263A}"/>
              </a:ext>
            </a:extLst>
          </p:cNvPr>
          <p:cNvPicPr>
            <a:picLocks noChangeAspect="1"/>
          </p:cNvPicPr>
          <p:nvPr/>
        </p:nvPicPr>
        <p:blipFill>
          <a:blip r:embed="rId2"/>
          <a:stretch>
            <a:fillRect/>
          </a:stretch>
        </p:blipFill>
        <p:spPr>
          <a:xfrm>
            <a:off x="1357672" y="1344058"/>
            <a:ext cx="9996127" cy="2588435"/>
          </a:xfrm>
          <a:prstGeom prst="rect">
            <a:avLst/>
          </a:prstGeom>
        </p:spPr>
      </p:pic>
    </p:spTree>
    <p:extLst>
      <p:ext uri="{BB962C8B-B14F-4D97-AF65-F5344CB8AC3E}">
        <p14:creationId xmlns:p14="http://schemas.microsoft.com/office/powerpoint/2010/main" val="35391246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6CF678-06E2-41BB-8BBA-9A5B2E25538C}"/>
              </a:ext>
            </a:extLst>
          </p:cNvPr>
          <p:cNvSpPr>
            <a:spLocks noGrp="1"/>
          </p:cNvSpPr>
          <p:nvPr>
            <p:ph type="ftr" sz="quarter" idx="11"/>
          </p:nvPr>
        </p:nvSpPr>
        <p:spPr/>
        <p:txBody>
          <a:bodyPr/>
          <a:lstStyle/>
          <a:p>
            <a:r>
              <a:rPr lang="en-US"/>
              <a:t>@stephanevg</a:t>
            </a:r>
          </a:p>
        </p:txBody>
      </p:sp>
      <p:pic>
        <p:nvPicPr>
          <p:cNvPr id="6" name="Picture 5">
            <a:extLst>
              <a:ext uri="{FF2B5EF4-FFF2-40B4-BE49-F238E27FC236}">
                <a16:creationId xmlns:a16="http://schemas.microsoft.com/office/drawing/2014/main" id="{5FABBE34-2E92-406E-8C98-50FA10DA3069}"/>
              </a:ext>
            </a:extLst>
          </p:cNvPr>
          <p:cNvPicPr>
            <a:picLocks noChangeAspect="1"/>
          </p:cNvPicPr>
          <p:nvPr/>
        </p:nvPicPr>
        <p:blipFill>
          <a:blip r:embed="rId2"/>
          <a:stretch>
            <a:fillRect/>
          </a:stretch>
        </p:blipFill>
        <p:spPr>
          <a:xfrm>
            <a:off x="3719660" y="284267"/>
            <a:ext cx="4576041" cy="6042818"/>
          </a:xfrm>
          <a:prstGeom prst="rect">
            <a:avLst/>
          </a:prstGeom>
        </p:spPr>
      </p:pic>
    </p:spTree>
    <p:extLst>
      <p:ext uri="{BB962C8B-B14F-4D97-AF65-F5344CB8AC3E}">
        <p14:creationId xmlns:p14="http://schemas.microsoft.com/office/powerpoint/2010/main" val="31989905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B07CAB6-A1E8-4E74-BE1D-FDB613F6A042}"/>
              </a:ext>
            </a:extLst>
          </p:cNvPr>
          <p:cNvSpPr>
            <a:spLocks noGrp="1"/>
          </p:cNvSpPr>
          <p:nvPr>
            <p:ph type="ftr" sz="quarter" idx="11"/>
          </p:nvPr>
        </p:nvSpPr>
        <p:spPr/>
        <p:txBody>
          <a:bodyPr/>
          <a:lstStyle/>
          <a:p>
            <a:r>
              <a:rPr lang="en-US"/>
              <a:t>@stephanevg</a:t>
            </a:r>
          </a:p>
        </p:txBody>
      </p:sp>
      <p:pic>
        <p:nvPicPr>
          <p:cNvPr id="3" name="Picture 2">
            <a:extLst>
              <a:ext uri="{FF2B5EF4-FFF2-40B4-BE49-F238E27FC236}">
                <a16:creationId xmlns:a16="http://schemas.microsoft.com/office/drawing/2014/main" id="{B73ED058-2D6F-4820-980B-BD890CE82EDB}"/>
              </a:ext>
            </a:extLst>
          </p:cNvPr>
          <p:cNvPicPr>
            <a:picLocks noChangeAspect="1"/>
          </p:cNvPicPr>
          <p:nvPr/>
        </p:nvPicPr>
        <p:blipFill>
          <a:blip r:embed="rId2"/>
          <a:stretch>
            <a:fillRect/>
          </a:stretch>
        </p:blipFill>
        <p:spPr>
          <a:xfrm>
            <a:off x="3205162" y="1114425"/>
            <a:ext cx="5781675" cy="4629150"/>
          </a:xfrm>
          <a:prstGeom prst="rect">
            <a:avLst/>
          </a:prstGeom>
        </p:spPr>
      </p:pic>
    </p:spTree>
    <p:extLst>
      <p:ext uri="{BB962C8B-B14F-4D97-AF65-F5344CB8AC3E}">
        <p14:creationId xmlns:p14="http://schemas.microsoft.com/office/powerpoint/2010/main" val="33594451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45538F-FFF2-4B1E-A8D6-B3CF54A30E80}"/>
              </a:ext>
            </a:extLst>
          </p:cNvPr>
          <p:cNvSpPr>
            <a:spLocks noGrp="1"/>
          </p:cNvSpPr>
          <p:nvPr>
            <p:ph type="ftr" sz="quarter" idx="11"/>
          </p:nvPr>
        </p:nvSpPr>
        <p:spPr/>
        <p:txBody>
          <a:bodyPr/>
          <a:lstStyle/>
          <a:p>
            <a:r>
              <a:rPr lang="en-US"/>
              <a:t>@stephanevg</a:t>
            </a:r>
          </a:p>
        </p:txBody>
      </p:sp>
      <p:pic>
        <p:nvPicPr>
          <p:cNvPr id="3" name="Picture 2">
            <a:extLst>
              <a:ext uri="{FF2B5EF4-FFF2-40B4-BE49-F238E27FC236}">
                <a16:creationId xmlns:a16="http://schemas.microsoft.com/office/drawing/2014/main" id="{06D4AB17-ED5B-4932-8109-6FE88204E3E8}"/>
              </a:ext>
            </a:extLst>
          </p:cNvPr>
          <p:cNvPicPr>
            <a:picLocks noChangeAspect="1"/>
          </p:cNvPicPr>
          <p:nvPr/>
        </p:nvPicPr>
        <p:blipFill>
          <a:blip r:embed="rId2"/>
          <a:stretch>
            <a:fillRect/>
          </a:stretch>
        </p:blipFill>
        <p:spPr>
          <a:xfrm>
            <a:off x="2759668" y="2631665"/>
            <a:ext cx="6672664" cy="3514919"/>
          </a:xfrm>
          <a:prstGeom prst="rect">
            <a:avLst/>
          </a:prstGeom>
        </p:spPr>
      </p:pic>
      <p:pic>
        <p:nvPicPr>
          <p:cNvPr id="4" name="Picture 3">
            <a:extLst>
              <a:ext uri="{FF2B5EF4-FFF2-40B4-BE49-F238E27FC236}">
                <a16:creationId xmlns:a16="http://schemas.microsoft.com/office/drawing/2014/main" id="{CC2DF974-7B8E-4BA5-B188-D5C97E58F790}"/>
              </a:ext>
            </a:extLst>
          </p:cNvPr>
          <p:cNvPicPr>
            <a:picLocks noChangeAspect="1"/>
          </p:cNvPicPr>
          <p:nvPr/>
        </p:nvPicPr>
        <p:blipFill>
          <a:blip r:embed="rId3"/>
          <a:stretch>
            <a:fillRect/>
          </a:stretch>
        </p:blipFill>
        <p:spPr>
          <a:xfrm>
            <a:off x="3285839" y="293186"/>
            <a:ext cx="5197150" cy="2071896"/>
          </a:xfrm>
          <a:prstGeom prst="rect">
            <a:avLst/>
          </a:prstGeom>
        </p:spPr>
      </p:pic>
    </p:spTree>
    <p:extLst>
      <p:ext uri="{BB962C8B-B14F-4D97-AF65-F5344CB8AC3E}">
        <p14:creationId xmlns:p14="http://schemas.microsoft.com/office/powerpoint/2010/main" val="6892098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69C126-0699-4D21-94BF-AAFDBB0694E2}"/>
              </a:ext>
            </a:extLst>
          </p:cNvPr>
          <p:cNvSpPr>
            <a:spLocks noGrp="1"/>
          </p:cNvSpPr>
          <p:nvPr>
            <p:ph type="ftr" sz="quarter" idx="11"/>
          </p:nvPr>
        </p:nvSpPr>
        <p:spPr/>
        <p:txBody>
          <a:bodyPr/>
          <a:lstStyle/>
          <a:p>
            <a:r>
              <a:rPr lang="en-US"/>
              <a:t>@stephanevg</a:t>
            </a:r>
          </a:p>
        </p:txBody>
      </p:sp>
      <p:pic>
        <p:nvPicPr>
          <p:cNvPr id="3" name="Picture 2">
            <a:extLst>
              <a:ext uri="{FF2B5EF4-FFF2-40B4-BE49-F238E27FC236}">
                <a16:creationId xmlns:a16="http://schemas.microsoft.com/office/drawing/2014/main" id="{632145B4-C58E-45E8-94E3-5B1D8BDC76E0}"/>
              </a:ext>
            </a:extLst>
          </p:cNvPr>
          <p:cNvPicPr>
            <a:picLocks noChangeAspect="1"/>
          </p:cNvPicPr>
          <p:nvPr/>
        </p:nvPicPr>
        <p:blipFill>
          <a:blip r:embed="rId2"/>
          <a:stretch>
            <a:fillRect/>
          </a:stretch>
        </p:blipFill>
        <p:spPr>
          <a:xfrm>
            <a:off x="691778" y="286976"/>
            <a:ext cx="10808444" cy="5720721"/>
          </a:xfrm>
          <a:prstGeom prst="rect">
            <a:avLst/>
          </a:prstGeom>
        </p:spPr>
      </p:pic>
    </p:spTree>
    <p:extLst>
      <p:ext uri="{BB962C8B-B14F-4D97-AF65-F5344CB8AC3E}">
        <p14:creationId xmlns:p14="http://schemas.microsoft.com/office/powerpoint/2010/main" val="625929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64B2FF-078B-4565-951A-0D160D469EB8}"/>
              </a:ext>
            </a:extLst>
          </p:cNvPr>
          <p:cNvSpPr>
            <a:spLocks noGrp="1"/>
          </p:cNvSpPr>
          <p:nvPr>
            <p:ph type="ftr" sz="quarter" idx="11"/>
          </p:nvPr>
        </p:nvSpPr>
        <p:spPr/>
        <p:txBody>
          <a:bodyPr/>
          <a:lstStyle/>
          <a:p>
            <a:r>
              <a:rPr lang="en-US"/>
              <a:t>@stephanevg</a:t>
            </a:r>
          </a:p>
        </p:txBody>
      </p:sp>
      <p:pic>
        <p:nvPicPr>
          <p:cNvPr id="4" name="Picture 3">
            <a:extLst>
              <a:ext uri="{FF2B5EF4-FFF2-40B4-BE49-F238E27FC236}">
                <a16:creationId xmlns:a16="http://schemas.microsoft.com/office/drawing/2014/main" id="{76B60E53-6BD2-44C1-BB2A-B428F43E3B3D}"/>
              </a:ext>
            </a:extLst>
          </p:cNvPr>
          <p:cNvPicPr>
            <a:picLocks noChangeAspect="1"/>
          </p:cNvPicPr>
          <p:nvPr/>
        </p:nvPicPr>
        <p:blipFill>
          <a:blip r:embed="rId3"/>
          <a:stretch>
            <a:fillRect/>
          </a:stretch>
        </p:blipFill>
        <p:spPr>
          <a:xfrm>
            <a:off x="2222205" y="74429"/>
            <a:ext cx="7581014" cy="6317512"/>
          </a:xfrm>
          <a:prstGeom prst="rect">
            <a:avLst/>
          </a:prstGeom>
        </p:spPr>
      </p:pic>
    </p:spTree>
    <p:extLst>
      <p:ext uri="{BB962C8B-B14F-4D97-AF65-F5344CB8AC3E}">
        <p14:creationId xmlns:p14="http://schemas.microsoft.com/office/powerpoint/2010/main" val="3907585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a:xfrm>
            <a:off x="612976" y="2751062"/>
            <a:ext cx="9293024" cy="2387600"/>
          </a:xfrm>
        </p:spPr>
        <p:txBody>
          <a:bodyPr/>
          <a:lstStyle/>
          <a:p>
            <a:r>
              <a:rPr lang="en-US" dirty="0"/>
              <a:t>Create beautiful websites using PSHTML and Polaris</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Stéphane van Gulick</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E6943-2321-4889-BF55-2FC947B55359}"/>
              </a:ext>
            </a:extLst>
          </p:cNvPr>
          <p:cNvSpPr>
            <a:spLocks noGrp="1"/>
          </p:cNvSpPr>
          <p:nvPr>
            <p:ph type="title"/>
          </p:nvPr>
        </p:nvSpPr>
        <p:spPr/>
        <p:txBody>
          <a:bodyPr/>
          <a:lstStyle/>
          <a:p>
            <a:r>
              <a:rPr lang="en-US" dirty="0"/>
              <a:t>PSHTML Structure</a:t>
            </a:r>
          </a:p>
        </p:txBody>
      </p:sp>
      <p:sp>
        <p:nvSpPr>
          <p:cNvPr id="3" name="Content Placeholder 2">
            <a:extLst>
              <a:ext uri="{FF2B5EF4-FFF2-40B4-BE49-F238E27FC236}">
                <a16:creationId xmlns:a16="http://schemas.microsoft.com/office/drawing/2014/main" id="{F8558221-CE6D-440E-859E-3B0DB1F6E9FB}"/>
              </a:ext>
            </a:extLst>
          </p:cNvPr>
          <p:cNvSpPr>
            <a:spLocks noGrp="1"/>
          </p:cNvSpPr>
          <p:nvPr>
            <p:ph idx="1"/>
          </p:nvPr>
        </p:nvSpPr>
        <p:spPr>
          <a:xfrm>
            <a:off x="838200" y="5216488"/>
            <a:ext cx="10515600" cy="960475"/>
          </a:xfrm>
        </p:spPr>
        <p:txBody>
          <a:bodyPr/>
          <a:lstStyle/>
          <a:p>
            <a:r>
              <a:rPr lang="en-US" dirty="0"/>
              <a:t>Thursday </a:t>
            </a:r>
            <a:r>
              <a:rPr lang="en-US"/>
              <a:t>8h30 – Leibniz Room</a:t>
            </a:r>
            <a:endParaRPr lang="en-US" dirty="0"/>
          </a:p>
        </p:txBody>
      </p:sp>
      <p:sp>
        <p:nvSpPr>
          <p:cNvPr id="4" name="Footer Placeholder 3">
            <a:extLst>
              <a:ext uri="{FF2B5EF4-FFF2-40B4-BE49-F238E27FC236}">
                <a16:creationId xmlns:a16="http://schemas.microsoft.com/office/drawing/2014/main" id="{9D728CDD-E439-4762-BB8F-75EE2133AED4}"/>
              </a:ext>
            </a:extLst>
          </p:cNvPr>
          <p:cNvSpPr>
            <a:spLocks noGrp="1"/>
          </p:cNvSpPr>
          <p:nvPr>
            <p:ph type="ftr" sz="quarter" idx="11"/>
          </p:nvPr>
        </p:nvSpPr>
        <p:spPr/>
        <p:txBody>
          <a:bodyPr/>
          <a:lstStyle/>
          <a:p>
            <a:r>
              <a:rPr lang="en-US"/>
              <a:t>@stephanevg</a:t>
            </a:r>
          </a:p>
        </p:txBody>
      </p:sp>
      <p:pic>
        <p:nvPicPr>
          <p:cNvPr id="5" name="Picture 4">
            <a:extLst>
              <a:ext uri="{FF2B5EF4-FFF2-40B4-BE49-F238E27FC236}">
                <a16:creationId xmlns:a16="http://schemas.microsoft.com/office/drawing/2014/main" id="{B36FDCEC-CD2B-4C23-9057-5F2C3C598C6C}"/>
              </a:ext>
            </a:extLst>
          </p:cNvPr>
          <p:cNvPicPr>
            <a:picLocks noChangeAspect="1"/>
          </p:cNvPicPr>
          <p:nvPr/>
        </p:nvPicPr>
        <p:blipFill>
          <a:blip r:embed="rId2"/>
          <a:stretch>
            <a:fillRect/>
          </a:stretch>
        </p:blipFill>
        <p:spPr>
          <a:xfrm>
            <a:off x="474272" y="1641512"/>
            <a:ext cx="11243455" cy="3302765"/>
          </a:xfrm>
          <a:prstGeom prst="rect">
            <a:avLst/>
          </a:prstGeom>
        </p:spPr>
      </p:pic>
      <p:sp>
        <p:nvSpPr>
          <p:cNvPr id="6" name="TextBox 5">
            <a:extLst>
              <a:ext uri="{FF2B5EF4-FFF2-40B4-BE49-F238E27FC236}">
                <a16:creationId xmlns:a16="http://schemas.microsoft.com/office/drawing/2014/main" id="{FB668FFF-E2A7-4A2E-B9B3-1C283EF67A02}"/>
              </a:ext>
            </a:extLst>
          </p:cNvPr>
          <p:cNvSpPr txBox="1"/>
          <p:nvPr/>
        </p:nvSpPr>
        <p:spPr>
          <a:xfrm>
            <a:off x="5949108" y="188388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02845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r>
              <a:rPr lang="en-US" dirty="0"/>
              <a:t>Basics of PSHTML</a:t>
            </a:r>
          </a:p>
          <a:p>
            <a:r>
              <a:rPr lang="en-US" dirty="0"/>
              <a:t>Basics of Polaris </a:t>
            </a:r>
          </a:p>
          <a:p>
            <a:r>
              <a:rPr lang="en-US" dirty="0"/>
              <a:t>Used assets</a:t>
            </a:r>
          </a:p>
          <a:p>
            <a:r>
              <a:rPr lang="en-US" dirty="0"/>
              <a:t>Created Charts</a:t>
            </a:r>
          </a:p>
          <a:p>
            <a:r>
              <a:rPr lang="en-US" dirty="0"/>
              <a:t>Used existing modules</a:t>
            </a:r>
          </a:p>
          <a:p>
            <a:r>
              <a:rPr lang="en-US" dirty="0"/>
              <a:t>Created static pages</a:t>
            </a:r>
          </a:p>
          <a:p>
            <a:r>
              <a:rPr lang="en-US" dirty="0"/>
              <a:t>Create dynamic web pages</a:t>
            </a:r>
          </a:p>
          <a:p>
            <a:r>
              <a:rPr lang="en-US" dirty="0"/>
              <a:t>Created a web application</a:t>
            </a:r>
          </a:p>
          <a:p>
            <a:endParaRPr lang="en-US" dirty="0"/>
          </a:p>
          <a:p>
            <a:endParaRPr lang="en-US" dirty="0"/>
          </a:p>
          <a:p>
            <a:endParaRPr lang="en-US" dirty="0"/>
          </a:p>
          <a:p>
            <a:endParaRPr lang="en-US" dirty="0"/>
          </a:p>
          <a:p>
            <a:endParaRPr lang="en-US" dirty="0"/>
          </a:p>
          <a:p>
            <a:pPr marL="0" indent="0">
              <a:buNone/>
            </a:pPr>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17576-0846-40C8-BCF6-98B9B0D99E63}"/>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D142D530-E4B3-4B7F-B1B7-C1C1CB13352B}"/>
              </a:ext>
            </a:extLst>
          </p:cNvPr>
          <p:cNvSpPr>
            <a:spLocks noGrp="1"/>
          </p:cNvSpPr>
          <p:nvPr>
            <p:ph idx="1"/>
          </p:nvPr>
        </p:nvSpPr>
        <p:spPr/>
        <p:txBody>
          <a:bodyPr/>
          <a:lstStyle/>
          <a:p>
            <a:r>
              <a:rPr lang="en-US" dirty="0"/>
              <a:t>Read the docs -&gt; </a:t>
            </a:r>
            <a:r>
              <a:rPr lang="de-CH" dirty="0">
                <a:hlinkClick r:id="rId2"/>
              </a:rPr>
              <a:t>https://pshtml.readthedocs.io/en/latest/</a:t>
            </a:r>
            <a:endParaRPr lang="de-CH" dirty="0"/>
          </a:p>
          <a:p>
            <a:r>
              <a:rPr lang="de-CH" dirty="0" err="1"/>
              <a:t>Github</a:t>
            </a:r>
            <a:r>
              <a:rPr lang="de-CH" dirty="0"/>
              <a:t> -&gt; </a:t>
            </a:r>
            <a:r>
              <a:rPr lang="de-CH" dirty="0">
                <a:hlinkClick r:id="rId3"/>
              </a:rPr>
              <a:t>https://github.com/Stephanevg/PSHTML</a:t>
            </a:r>
            <a:endParaRPr lang="de-CH" dirty="0"/>
          </a:p>
          <a:p>
            <a:r>
              <a:rPr lang="de-CH" dirty="0"/>
              <a:t>PSHTML and </a:t>
            </a:r>
            <a:r>
              <a:rPr lang="de-CH" dirty="0" err="1"/>
              <a:t>NodeJs</a:t>
            </a:r>
            <a:r>
              <a:rPr lang="de-CH" dirty="0"/>
              <a:t> -&gt; </a:t>
            </a:r>
            <a:r>
              <a:rPr lang="de-CH" dirty="0">
                <a:hlinkClick r:id="rId4"/>
              </a:rPr>
              <a:t>http://chen.about-powershell.com/2018/12/experiment-using-pshtml-in-node-js-and-host-a-azure-web-app/</a:t>
            </a:r>
            <a:endParaRPr lang="de-CH" dirty="0"/>
          </a:p>
          <a:p>
            <a:r>
              <a:rPr lang="de-CH" dirty="0"/>
              <a:t>PSHTML and GO -&gt; </a:t>
            </a:r>
            <a:r>
              <a:rPr lang="de-CH" dirty="0">
                <a:hlinkClick r:id="rId5"/>
              </a:rPr>
              <a:t>http://chen.about-powershell.com/2019/01/build-web-app-using-powershell-pshtml-module-in-go-lang/</a:t>
            </a:r>
            <a:endParaRPr lang="de-CH" dirty="0"/>
          </a:p>
          <a:p>
            <a:r>
              <a:rPr lang="de-CH" dirty="0"/>
              <a:t>Polaris -&gt; </a:t>
            </a:r>
            <a:r>
              <a:rPr lang="de-CH" dirty="0">
                <a:hlinkClick r:id="rId6"/>
              </a:rPr>
              <a:t>https://github.com/PowerShell/Polaris</a:t>
            </a:r>
            <a:endParaRPr lang="en-US" dirty="0"/>
          </a:p>
        </p:txBody>
      </p:sp>
      <p:sp>
        <p:nvSpPr>
          <p:cNvPr id="4" name="Footer Placeholder 3">
            <a:extLst>
              <a:ext uri="{FF2B5EF4-FFF2-40B4-BE49-F238E27FC236}">
                <a16:creationId xmlns:a16="http://schemas.microsoft.com/office/drawing/2014/main" id="{12D4B931-4812-48B9-9BDE-1F63FAF4A7AA}"/>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7273426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4344340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@stephanevg</a:t>
            </a:r>
          </a:p>
        </p:txBody>
      </p:sp>
    </p:spTree>
    <p:extLst>
      <p:ext uri="{BB962C8B-B14F-4D97-AF65-F5344CB8AC3E}">
        <p14:creationId xmlns:p14="http://schemas.microsoft.com/office/powerpoint/2010/main" val="3132762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Feel free to add information about yourself</a:t>
            </a:r>
          </a:p>
          <a:p>
            <a:r>
              <a:rPr lang="en-US" dirty="0"/>
              <a:t>You may advertise yourself or your company</a:t>
            </a:r>
          </a:p>
          <a:p>
            <a:endParaRPr lang="en-US" dirty="0"/>
          </a:p>
          <a:p>
            <a:r>
              <a:rPr lang="en-US" dirty="0"/>
              <a:t>Keep this slide at the end of your presentation</a:t>
            </a:r>
          </a:p>
          <a:p>
            <a:endParaRPr lang="en-US" dirty="0"/>
          </a:p>
          <a:p>
            <a:r>
              <a:rPr lang="en-US" dirty="0"/>
              <a:t>Do not use presentation time for your bio</a:t>
            </a:r>
          </a:p>
          <a:p>
            <a:r>
              <a:rPr lang="en-US" dirty="0"/>
              <a:t>Instead, your bio is published in the conference materials</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@stephanevg</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@stephanevg</a:t>
            </a:r>
            <a:endParaRPr lang="en-US" dirty="0"/>
          </a:p>
        </p:txBody>
      </p:sp>
      <p:sp>
        <p:nvSpPr>
          <p:cNvPr id="6" name="Content Placeholder 2">
            <a:extLst>
              <a:ext uri="{FF2B5EF4-FFF2-40B4-BE49-F238E27FC236}">
                <a16:creationId xmlns:a16="http://schemas.microsoft.com/office/drawing/2014/main" id="{22A58D80-945E-4F5F-83BD-6A3EB5C969D1}"/>
              </a:ext>
            </a:extLst>
          </p:cNvPr>
          <p:cNvSpPr txBox="1">
            <a:spLocks/>
          </p:cNvSpPr>
          <p:nvPr/>
        </p:nvSpPr>
        <p:spPr>
          <a:xfrm>
            <a:off x="1053032" y="1451923"/>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PSHTML fundamentals</a:t>
            </a:r>
          </a:p>
        </p:txBody>
      </p:sp>
      <p:sp>
        <p:nvSpPr>
          <p:cNvPr id="7" name="Content Placeholder 2">
            <a:extLst>
              <a:ext uri="{FF2B5EF4-FFF2-40B4-BE49-F238E27FC236}">
                <a16:creationId xmlns:a16="http://schemas.microsoft.com/office/drawing/2014/main" id="{9E95A05A-3903-490F-8026-842374FBA3D5}"/>
              </a:ext>
            </a:extLst>
          </p:cNvPr>
          <p:cNvSpPr txBox="1">
            <a:spLocks/>
          </p:cNvSpPr>
          <p:nvPr/>
        </p:nvSpPr>
        <p:spPr>
          <a:xfrm>
            <a:off x="1053032" y="2273374"/>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Web dev skills</a:t>
            </a:r>
          </a:p>
        </p:txBody>
      </p:sp>
      <p:sp>
        <p:nvSpPr>
          <p:cNvPr id="10" name="Content Placeholder 2">
            <a:extLst>
              <a:ext uri="{FF2B5EF4-FFF2-40B4-BE49-F238E27FC236}">
                <a16:creationId xmlns:a16="http://schemas.microsoft.com/office/drawing/2014/main" id="{8FCCB958-6356-4955-922A-EAEFD2C17E4B}"/>
              </a:ext>
            </a:extLst>
          </p:cNvPr>
          <p:cNvSpPr txBox="1">
            <a:spLocks/>
          </p:cNvSpPr>
          <p:nvPr/>
        </p:nvSpPr>
        <p:spPr>
          <a:xfrm>
            <a:off x="1053031" y="3094825"/>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Static html pages</a:t>
            </a:r>
          </a:p>
        </p:txBody>
      </p:sp>
      <p:sp>
        <p:nvSpPr>
          <p:cNvPr id="11" name="Content Placeholder 2">
            <a:extLst>
              <a:ext uri="{FF2B5EF4-FFF2-40B4-BE49-F238E27FC236}">
                <a16:creationId xmlns:a16="http://schemas.microsoft.com/office/drawing/2014/main" id="{B21DE869-C6B3-4F0B-861D-4EE13830E7BE}"/>
              </a:ext>
            </a:extLst>
          </p:cNvPr>
          <p:cNvSpPr txBox="1">
            <a:spLocks/>
          </p:cNvSpPr>
          <p:nvPr/>
        </p:nvSpPr>
        <p:spPr>
          <a:xfrm>
            <a:off x="1053031" y="3886732"/>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Dynamic html pages</a:t>
            </a:r>
          </a:p>
        </p:txBody>
      </p:sp>
      <p:sp>
        <p:nvSpPr>
          <p:cNvPr id="12" name="Content Placeholder 2">
            <a:extLst>
              <a:ext uri="{FF2B5EF4-FFF2-40B4-BE49-F238E27FC236}">
                <a16:creationId xmlns:a16="http://schemas.microsoft.com/office/drawing/2014/main" id="{4CA8B7CC-537F-401A-9CCF-08024F4B7F7A}"/>
              </a:ext>
            </a:extLst>
          </p:cNvPr>
          <p:cNvSpPr txBox="1">
            <a:spLocks/>
          </p:cNvSpPr>
          <p:nvPr/>
        </p:nvSpPr>
        <p:spPr>
          <a:xfrm>
            <a:off x="1053031" y="4721458"/>
            <a:ext cx="5382491" cy="543659"/>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lt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lt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dirty="0"/>
              <a:t>Create a web application with </a:t>
            </a:r>
            <a:r>
              <a:rPr lang="en-US" dirty="0" err="1"/>
              <a:t>Powershell</a:t>
            </a:r>
            <a:endParaRPr lang="en-US" dirty="0"/>
          </a:p>
        </p:txBody>
      </p:sp>
    </p:spTree>
    <p:extLst>
      <p:ext uri="{BB962C8B-B14F-4D97-AF65-F5344CB8AC3E}">
        <p14:creationId xmlns:p14="http://schemas.microsoft.com/office/powerpoint/2010/main" val="138787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0</TotalTime>
  <Words>1462</Words>
  <Application>Microsoft Office PowerPoint</Application>
  <PresentationFormat>Widescreen</PresentationFormat>
  <Paragraphs>338</Paragraphs>
  <Slides>75</Slides>
  <Notes>34</Notes>
  <HiddenSlides>1</HiddenSlides>
  <MMClips>17</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75</vt:i4>
      </vt:variant>
    </vt:vector>
  </HeadingPairs>
  <TitlesOfParts>
    <vt:vector size="84" baseType="lpstr">
      <vt:lpstr>CarlMarx</vt:lpstr>
      <vt:lpstr>Arial</vt:lpstr>
      <vt:lpstr>Alfarn</vt:lpstr>
      <vt:lpstr>Segoe UI</vt:lpstr>
      <vt:lpstr>Calibri</vt:lpstr>
      <vt:lpstr>Consolas</vt:lpstr>
      <vt:lpstr>Stencil</vt:lpstr>
      <vt:lpstr>Office</vt:lpstr>
      <vt:lpstr>Custom Design</vt:lpstr>
      <vt:lpstr>Create beautiful websites using PSHTML and Polaris</vt:lpstr>
      <vt:lpstr>PowerPoint Presentation</vt:lpstr>
      <vt:lpstr>PowerPoint Presentation</vt:lpstr>
      <vt:lpstr>PowerPoint Presentation</vt:lpstr>
      <vt:lpstr>PowerPoint Presentation</vt:lpstr>
      <vt:lpstr>PowerPoint Presentation</vt:lpstr>
      <vt:lpstr>Create beautiful websites using PSHTML and Polaris</vt:lpstr>
      <vt:lpstr>How to insert your Twitter handle</vt:lpstr>
      <vt:lpstr>This Session</vt:lpstr>
      <vt:lpstr>Agenda</vt:lpstr>
      <vt:lpstr>Introduction to PSHTML</vt:lpstr>
      <vt:lpstr>What is PSHTML ?</vt:lpstr>
      <vt:lpstr>PSHTML</vt:lpstr>
      <vt:lpstr>PSHTML</vt:lpstr>
      <vt:lpstr>PowerPoint Presentation</vt:lpstr>
      <vt:lpstr>PowerPoint Presentation</vt:lpstr>
      <vt:lpstr>PowerPoint Presentation</vt:lpstr>
      <vt:lpstr>Cmdlet structure / HTML Tags</vt:lpstr>
      <vt:lpstr>PowerPoint Presentation</vt:lpstr>
      <vt:lpstr>Missing tag / Attribute?</vt:lpstr>
      <vt:lpstr>PSHTML Tables</vt:lpstr>
      <vt:lpstr>PowerPoint Presentation</vt:lpstr>
      <vt:lpstr>PSHTML Includes</vt:lpstr>
      <vt:lpstr>PSHTML: Includes</vt:lpstr>
      <vt:lpstr>PowerPoint Presentation</vt:lpstr>
      <vt:lpstr>PowerPoint Presentation</vt:lpstr>
      <vt:lpstr>PSHTML: Using powershell</vt:lpstr>
      <vt:lpstr>Using powershell</vt:lpstr>
      <vt:lpstr>PowerPoint Presentation</vt:lpstr>
      <vt:lpstr>PowerPoint Presentation</vt:lpstr>
      <vt:lpstr>Working with Assets</vt:lpstr>
      <vt:lpstr>PSHTML Assets</vt:lpstr>
      <vt:lpstr>PSHTML Assets</vt:lpstr>
      <vt:lpstr>PowerPoint Presentation</vt:lpstr>
      <vt:lpstr>PowerPoint Presentation</vt:lpstr>
      <vt:lpstr>Making it look pretty</vt:lpstr>
      <vt:lpstr>Twitter Bootstrap </vt:lpstr>
      <vt:lpstr>PowerPoint Presentation</vt:lpstr>
      <vt:lpstr>PowerPoint Presentation</vt:lpstr>
      <vt:lpstr>Generating Charts in PSHTML</vt:lpstr>
      <vt:lpstr>PSHTML Charts</vt:lpstr>
      <vt:lpstr>PSHTML Charts</vt:lpstr>
      <vt:lpstr>PSHTML Charts</vt:lpstr>
      <vt:lpstr>PSHTML Charts</vt:lpstr>
      <vt:lpstr>PowerPoint Presentation</vt:lpstr>
      <vt:lpstr>PowerPoint Presentation</vt:lpstr>
      <vt:lpstr>PowerPoint Presentation</vt:lpstr>
      <vt:lpstr>Combining everything together</vt:lpstr>
      <vt:lpstr>PowerPoint Presentation</vt:lpstr>
      <vt:lpstr>PowerPoint Presentation</vt:lpstr>
      <vt:lpstr>PowerPoint Presentation</vt:lpstr>
      <vt:lpstr>Snippets</vt:lpstr>
      <vt:lpstr>PowerPoint Presentation</vt:lpstr>
      <vt:lpstr>Introduction to Polaris</vt:lpstr>
      <vt:lpstr>Polaris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PSHTML in the field</vt:lpstr>
      <vt:lpstr>PowerPoint Presentation</vt:lpstr>
      <vt:lpstr>PowerPoint Presentation</vt:lpstr>
      <vt:lpstr>PowerPoint Presentation</vt:lpstr>
      <vt:lpstr>PowerPoint Presentation</vt:lpstr>
      <vt:lpstr>PowerPoint Presentation</vt:lpstr>
      <vt:lpstr>PowerPoint Presentation</vt:lpstr>
      <vt:lpstr>PSHTML Structure</vt:lpstr>
      <vt:lpstr>Summary</vt:lpstr>
      <vt:lpstr>Links</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Van Gulick Stéphane, INI-ONE-CIS-SDI-WOE</cp:lastModifiedBy>
  <cp:revision>14</cp:revision>
  <dcterms:created xsi:type="dcterms:W3CDTF">2019-04-18T11:57:57Z</dcterms:created>
  <dcterms:modified xsi:type="dcterms:W3CDTF">2019-06-04T13:15:53Z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1fccfb-80ca-4fe1-a574-1516544edb53_Enabled">
    <vt:lpwstr>True</vt:lpwstr>
  </property>
  <property fmtid="{D5CDD505-2E9C-101B-9397-08002B2CF9AE}" pid="3" name="MSIP_Label_2e1fccfb-80ca-4fe1-a574-1516544edb53_SiteId">
    <vt:lpwstr>364e5b87-c1c7-420d-9bee-c35d19b557a1</vt:lpwstr>
  </property>
  <property fmtid="{D5CDD505-2E9C-101B-9397-08002B2CF9AE}" pid="4" name="MSIP_Label_2e1fccfb-80ca-4fe1-a574-1516544edb53_Owner">
    <vt:lpwstr>Stephane.VanGulick@swisscom.com</vt:lpwstr>
  </property>
  <property fmtid="{D5CDD505-2E9C-101B-9397-08002B2CF9AE}" pid="5" name="MSIP_Label_2e1fccfb-80ca-4fe1-a574-1516544edb53_SetDate">
    <vt:lpwstr>2019-05-28T08:15:44.0789731Z</vt:lpwstr>
  </property>
  <property fmtid="{D5CDD505-2E9C-101B-9397-08002B2CF9AE}" pid="6" name="MSIP_Label_2e1fccfb-80ca-4fe1-a574-1516544edb53_Name">
    <vt:lpwstr>C2 Internal</vt:lpwstr>
  </property>
  <property fmtid="{D5CDD505-2E9C-101B-9397-08002B2CF9AE}" pid="7" name="MSIP_Label_2e1fccfb-80ca-4fe1-a574-1516544edb53_Application">
    <vt:lpwstr>Microsoft Azure Information Protection</vt:lpwstr>
  </property>
  <property fmtid="{D5CDD505-2E9C-101B-9397-08002B2CF9AE}" pid="8" name="MSIP_Label_2e1fccfb-80ca-4fe1-a574-1516544edb53_Extended_MSFT_Method">
    <vt:lpwstr>Automatic</vt:lpwstr>
  </property>
  <property fmtid="{D5CDD505-2E9C-101B-9397-08002B2CF9AE}" pid="9" name="Sensitivity">
    <vt:lpwstr>C2 Internal</vt:lpwstr>
  </property>
</Properties>
</file>